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15" r:id="rId1"/>
  </p:sldMasterIdLst>
  <p:notesMasterIdLst>
    <p:notesMasterId r:id="rId7"/>
  </p:notesMasterIdLst>
  <p:handoutMasterIdLst>
    <p:handoutMasterId r:id="rId8"/>
  </p:handoutMasterIdLst>
  <p:sldIdLst>
    <p:sldId id="280" r:id="rId2"/>
    <p:sldId id="326" r:id="rId3"/>
    <p:sldId id="331" r:id="rId4"/>
    <p:sldId id="333" r:id="rId5"/>
    <p:sldId id="334" r:id="rId6"/>
  </p:sldIdLst>
  <p:sldSz cx="9144000" cy="6858000" type="screen4x3"/>
  <p:notesSz cx="7099300" cy="10234613"/>
  <p:custDataLst>
    <p:tags r:id="rId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99">
          <p15:clr>
            <a:srgbClr val="A4A3A4"/>
          </p15:clr>
        </p15:guide>
        <p15:guide id="2" orient="horz" pos="4020">
          <p15:clr>
            <a:srgbClr val="A4A3A4"/>
          </p15:clr>
        </p15:guide>
        <p15:guide id="3" pos="158">
          <p15:clr>
            <a:srgbClr val="A4A3A4"/>
          </p15:clr>
        </p15:guide>
        <p15:guide id="4" pos="56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187">
          <p15:clr>
            <a:srgbClr val="A4A3A4"/>
          </p15:clr>
        </p15:guide>
        <p15:guide id="2" orient="horz" pos="638">
          <p15:clr>
            <a:srgbClr val="A4A3A4"/>
          </p15:clr>
        </p15:guide>
        <p15:guide id="3" orient="horz" pos="453">
          <p15:clr>
            <a:srgbClr val="A4A3A4"/>
          </p15:clr>
        </p15:guide>
        <p15:guide id="4" orient="horz" pos="6262">
          <p15:clr>
            <a:srgbClr val="A4A3A4"/>
          </p15:clr>
        </p15:guide>
        <p15:guide id="5" pos="4186">
          <p15:clr>
            <a:srgbClr val="A4A3A4"/>
          </p15:clr>
        </p15:guide>
        <p15:guide id="6" pos="286">
          <p15:clr>
            <a:srgbClr val="A4A3A4"/>
          </p15:clr>
        </p15:guide>
        <p15:guide id="7" pos="830">
          <p15:clr>
            <a:srgbClr val="A4A3A4"/>
          </p15:clr>
        </p15:guide>
        <p15:guide id="8" pos="386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FF0066"/>
    <a:srgbClr val="FFFF00"/>
    <a:srgbClr val="FFC6D3"/>
    <a:srgbClr val="FFFFFF"/>
    <a:srgbClr val="3333FF"/>
    <a:srgbClr val="E6F0ED"/>
    <a:srgbClr val="F1D4E5"/>
    <a:srgbClr val="0066CC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343" autoAdjust="0"/>
  </p:normalViewPr>
  <p:slideViewPr>
    <p:cSldViewPr snapToObjects="1" showGuides="1">
      <p:cViewPr>
        <p:scale>
          <a:sx n="80" d="100"/>
          <a:sy n="80" d="100"/>
        </p:scale>
        <p:origin x="-1110" y="36"/>
      </p:cViewPr>
      <p:guideLst>
        <p:guide orient="horz" pos="799"/>
        <p:guide orient="horz" pos="4020"/>
        <p:guide pos="158"/>
        <p:guide pos="560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Objects="1" showGuides="1">
      <p:cViewPr varScale="1">
        <p:scale>
          <a:sx n="73" d="100"/>
          <a:sy n="73" d="100"/>
        </p:scale>
        <p:origin x="-3282" y="-120"/>
      </p:cViewPr>
      <p:guideLst>
        <p:guide orient="horz" pos="187"/>
        <p:guide orient="horz" pos="638"/>
        <p:guide orient="horz" pos="453"/>
        <p:guide orient="horz" pos="6262"/>
        <p:guide pos="4186"/>
        <p:guide pos="286"/>
        <p:guide pos="830"/>
        <p:guide pos="3869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Kenfa%20Qian\Made%20by%20Kenfa\LCC_Debug_V0.3_4.xlsm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Kenfa%20Qian\Made%20by%20Kenfa\LCC_Debug_V0.3_4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405407236591205E-2"/>
          <c:y val="3.6734343395161739E-2"/>
          <c:w val="0.79057097198561821"/>
          <c:h val="0.88631758297012075"/>
        </c:manualLayout>
      </c:layout>
      <c:scatterChart>
        <c:scatterStyle val="smoothMarker"/>
        <c:varyColors val="0"/>
        <c:ser>
          <c:idx val="4"/>
          <c:order val="0"/>
          <c:tx>
            <c:strRef>
              <c:f>Data!$D$19</c:f>
              <c:strCache>
                <c:ptCount val="1"/>
                <c:pt idx="0">
                  <c:v>1600%</c:v>
                </c:pt>
              </c:strCache>
            </c:strRef>
          </c:tx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Data!$AA$21:$AA$461</c:f>
              <c:numCache>
                <c:formatCode>General</c:formatCode>
                <c:ptCount val="441"/>
                <c:pt idx="0">
                  <c:v>66.407677518650289</c:v>
                </c:pt>
                <c:pt idx="1">
                  <c:v>66.521282881882343</c:v>
                </c:pt>
                <c:pt idx="2">
                  <c:v>66.636578391329422</c:v>
                </c:pt>
                <c:pt idx="3">
                  <c:v>66.753583754738912</c:v>
                </c:pt>
                <c:pt idx="4">
                  <c:v>66.872318799511888</c:v>
                </c:pt>
                <c:pt idx="5">
                  <c:v>66.992803493908951</c:v>
                </c:pt>
                <c:pt idx="6">
                  <c:v>67.115057967226861</c:v>
                </c:pt>
                <c:pt idx="7">
                  <c:v>67.239102529059792</c:v>
                </c:pt>
                <c:pt idx="8">
                  <c:v>67.364957687748642</c:v>
                </c:pt>
                <c:pt idx="9">
                  <c:v>67.492644168111937</c:v>
                </c:pt>
                <c:pt idx="10">
                  <c:v>67.622182928543623</c:v>
                </c:pt>
                <c:pt idx="11">
                  <c:v>67.753595177554743</c:v>
                </c:pt>
                <c:pt idx="12">
                  <c:v>67.886902389830297</c:v>
                </c:pt>
                <c:pt idx="13">
                  <c:v>68.02212632186567</c:v>
                </c:pt>
                <c:pt idx="14">
                  <c:v>68.159289027242096</c:v>
                </c:pt>
                <c:pt idx="15">
                  <c:v>68.29841287159573</c:v>
                </c:pt>
                <c:pt idx="16">
                  <c:v>68.439520547330872</c:v>
                </c:pt>
                <c:pt idx="17">
                  <c:v>68.582635088123908</c:v>
                </c:pt>
                <c:pt idx="18">
                  <c:v>68.727779883261036</c:v>
                </c:pt>
                <c:pt idx="19">
                  <c:v>68.8749786918506</c:v>
                </c:pt>
                <c:pt idx="20">
                  <c:v>69.024255656947062</c:v>
                </c:pt>
                <c:pt idx="21">
                  <c:v>69.175635319622216</c:v>
                </c:pt>
                <c:pt idx="22">
                  <c:v>69.329142633016957</c:v>
                </c:pt>
                <c:pt idx="23">
                  <c:v>69.484802976404779</c:v>
                </c:pt>
                <c:pt idx="24">
                  <c:v>69.642642169296693</c:v>
                </c:pt>
                <c:pt idx="25">
                  <c:v>69.80268648561615</c:v>
                </c:pt>
                <c:pt idx="26">
                  <c:v>69.96496266797061</c:v>
                </c:pt>
                <c:pt idx="27">
                  <c:v>70.129497942046214</c:v>
                </c:pt>
                <c:pt idx="28">
                  <c:v>70.296320031150103</c:v>
                </c:pt>
                <c:pt idx="29">
                  <c:v>70.465457170925035</c:v>
                </c:pt>
                <c:pt idx="30">
                  <c:v>70.636938124259373</c:v>
                </c:pt>
                <c:pt idx="31">
                  <c:v>70.810792196416045</c:v>
                </c:pt>
                <c:pt idx="32">
                  <c:v>70.987049250402194</c:v>
                </c:pt>
                <c:pt idx="33">
                  <c:v>71.165739722602467</c:v>
                </c:pt>
                <c:pt idx="34">
                  <c:v>71.346894638697322</c:v>
                </c:pt>
                <c:pt idx="35">
                  <c:v>71.530545629888167</c:v>
                </c:pt>
                <c:pt idx="36">
                  <c:v>71.716724949451034</c:v>
                </c:pt>
                <c:pt idx="37">
                  <c:v>71.905465489640207</c:v>
                </c:pt>
                <c:pt idx="38">
                  <c:v>72.096800798963699</c:v>
                </c:pt>
                <c:pt idx="39">
                  <c:v>72.290765099851725</c:v>
                </c:pt>
                <c:pt idx="40">
                  <c:v>72.487393306741069</c:v>
                </c:pt>
                <c:pt idx="41">
                  <c:v>72.686721044596311</c:v>
                </c:pt>
                <c:pt idx="42">
                  <c:v>72.888784667891443</c:v>
                </c:pt>
                <c:pt idx="43">
                  <c:v>73.093621280074103</c:v>
                </c:pt>
                <c:pt idx="44">
                  <c:v>73.301268753535822</c:v>
                </c:pt>
                <c:pt idx="45">
                  <c:v>73.511765750112289</c:v>
                </c:pt>
                <c:pt idx="46">
                  <c:v>73.725151742137498</c:v>
                </c:pt>
                <c:pt idx="47">
                  <c:v>73.94146703407722</c:v>
                </c:pt>
                <c:pt idx="48">
                  <c:v>74.160752784766913</c:v>
                </c:pt>
                <c:pt idx="49">
                  <c:v>74.383051030280626</c:v>
                </c:pt>
                <c:pt idx="50">
                  <c:v>74.608404707458035</c:v>
                </c:pt>
                <c:pt idx="51">
                  <c:v>74.836857678117269</c:v>
                </c:pt>
                <c:pt idx="52">
                  <c:v>75.06845475398265</c:v>
                </c:pt>
                <c:pt idx="53">
                  <c:v>75.303241722357157</c:v>
                </c:pt>
                <c:pt idx="54">
                  <c:v>75.54126537257001</c:v>
                </c:pt>
                <c:pt idx="55">
                  <c:v>75.782573523232031</c:v>
                </c:pt>
                <c:pt idx="56">
                  <c:v>76.027215050331222</c:v>
                </c:pt>
                <c:pt idx="57">
                  <c:v>76.275239916203461</c:v>
                </c:pt>
                <c:pt idx="58">
                  <c:v>76.5266991994135</c:v>
                </c:pt>
                <c:pt idx="59">
                  <c:v>76.781645125583694</c:v>
                </c:pt>
                <c:pt idx="60">
                  <c:v>77.040131099208935</c:v>
                </c:pt>
                <c:pt idx="61">
                  <c:v>77.302211736497583</c:v>
                </c:pt>
                <c:pt idx="62">
                  <c:v>77.567942899280581</c:v>
                </c:pt>
                <c:pt idx="63">
                  <c:v>77.83738173003195</c:v>
                </c:pt>
                <c:pt idx="64">
                  <c:v>78.110586688045899</c:v>
                </c:pt>
                <c:pt idx="65">
                  <c:v>78.387617586818081</c:v>
                </c:pt>
                <c:pt idx="66">
                  <c:v>78.668535632680019</c:v>
                </c:pt>
                <c:pt idx="67">
                  <c:v>78.953403464738273</c:v>
                </c:pt>
                <c:pt idx="68">
                  <c:v>79.242285196171736</c:v>
                </c:pt>
                <c:pt idx="69">
                  <c:v>79.53524645694371</c:v>
                </c:pt>
                <c:pt idx="70">
                  <c:v>79.832354437986751</c:v>
                </c:pt>
                <c:pt idx="71">
                  <c:v>80.133677936921941</c:v>
                </c:pt>
                <c:pt idx="72">
                  <c:v>80.439287405376504</c:v>
                </c:pt>
                <c:pt idx="73">
                  <c:v>80.749254997966702</c:v>
                </c:pt>
                <c:pt idx="74">
                  <c:v>81.063654623016205</c:v>
                </c:pt>
                <c:pt idx="75">
                  <c:v>81.382561995083535</c:v>
                </c:pt>
                <c:pt idx="76">
                  <c:v>81.706054689375122</c:v>
                </c:pt>
                <c:pt idx="77">
                  <c:v>82.034212198124607</c:v>
                </c:pt>
                <c:pt idx="78">
                  <c:v>82.36711598902302</c:v>
                </c:pt>
                <c:pt idx="79">
                  <c:v>82.704849565788038</c:v>
                </c:pt>
                <c:pt idx="80">
                  <c:v>83.047498530965143</c:v>
                </c:pt>
                <c:pt idx="81">
                  <c:v>83.395150651058131</c:v>
                </c:pt>
                <c:pt idx="82">
                  <c:v>83.747895924090983</c:v>
                </c:pt>
                <c:pt idx="83">
                  <c:v>84.105826649708092</c:v>
                </c:pt>
                <c:pt idx="84">
                  <c:v>84.46903750192601</c:v>
                </c:pt>
                <c:pt idx="85">
                  <c:v>84.837625604654079</c:v>
                </c:pt>
                <c:pt idx="86">
                  <c:v>85.21169061010886</c:v>
                </c:pt>
                <c:pt idx="87">
                  <c:v>85.591334780252467</c:v>
                </c:pt>
                <c:pt idx="88">
                  <c:v>85.976663071392466</c:v>
                </c:pt>
                <c:pt idx="89">
                  <c:v>86.36778322208697</c:v>
                </c:pt>
                <c:pt idx="90">
                  <c:v>86.764805844507961</c:v>
                </c:pt>
                <c:pt idx="91">
                  <c:v>87.167844519421124</c:v>
                </c:pt>
                <c:pt idx="92">
                  <c:v>87.577015894952112</c:v>
                </c:pt>
                <c:pt idx="93">
                  <c:v>87.992439789315242</c:v>
                </c:pt>
                <c:pt idx="94">
                  <c:v>88.414239297691594</c:v>
                </c:pt>
                <c:pt idx="95">
                  <c:v>88.842540903453767</c:v>
                </c:pt>
                <c:pt idx="96">
                  <c:v>89.277474593944021</c:v>
                </c:pt>
                <c:pt idx="97">
                  <c:v>89.719173981024966</c:v>
                </c:pt>
                <c:pt idx="98">
                  <c:v>90.167776426633324</c:v>
                </c:pt>
                <c:pt idx="99">
                  <c:v>90.623423173580505</c:v>
                </c:pt>
                <c:pt idx="100">
                  <c:v>91.08625948185707</c:v>
                </c:pt>
                <c:pt idx="101">
                  <c:v>91.556434770712414</c:v>
                </c:pt>
                <c:pt idx="102">
                  <c:v>92.034102766796579</c:v>
                </c:pt>
                <c:pt idx="103">
                  <c:v>92.519421658667994</c:v>
                </c:pt>
                <c:pt idx="104">
                  <c:v>93.012554257986636</c:v>
                </c:pt>
                <c:pt idx="105">
                  <c:v>93.513668167732988</c:v>
                </c:pt>
                <c:pt idx="106">
                  <c:v>94.022935957809977</c:v>
                </c:pt>
                <c:pt idx="107">
                  <c:v>94.540535348409691</c:v>
                </c:pt>
                <c:pt idx="108">
                  <c:v>95.066649401545249</c:v>
                </c:pt>
                <c:pt idx="109">
                  <c:v>95.601466721174816</c:v>
                </c:pt>
                <c:pt idx="110">
                  <c:v>96.145181662369325</c:v>
                </c:pt>
                <c:pt idx="111">
                  <c:v>96.697994550002221</c:v>
                </c:pt>
                <c:pt idx="112">
                  <c:v>97.260111907469479</c:v>
                </c:pt>
                <c:pt idx="113">
                  <c:v>97.831746695978651</c:v>
                </c:pt>
                <c:pt idx="114">
                  <c:v>98.413118564978831</c:v>
                </c:pt>
                <c:pt idx="115">
                  <c:v>99.004454114339481</c:v>
                </c:pt>
                <c:pt idx="116">
                  <c:v>99.605987168923207</c:v>
                </c:pt>
                <c:pt idx="117">
                  <c:v>100.21795906623935</c:v>
                </c:pt>
                <c:pt idx="118">
                  <c:v>100.84061895790769</c:v>
                </c:pt>
                <c:pt idx="119">
                  <c:v>101.47422412570907</c:v>
                </c:pt>
                <c:pt idx="120">
                  <c:v>102.11904031304933</c:v>
                </c:pt>
                <c:pt idx="121">
                  <c:v>102.77534207271727</c:v>
                </c:pt>
                <c:pt idx="122">
                  <c:v>103.44341313187404</c:v>
                </c:pt>
                <c:pt idx="123">
                  <c:v>104.12354677527432</c:v>
                </c:pt>
                <c:pt idx="124">
                  <c:v>104.81604624778529</c:v>
                </c:pt>
                <c:pt idx="125">
                  <c:v>105.52122517734175</c:v>
                </c:pt>
                <c:pt idx="126">
                  <c:v>106.239408019552</c:v>
                </c:pt>
                <c:pt idx="127">
                  <c:v>106.97093052525193</c:v>
                </c:pt>
                <c:pt idx="128">
                  <c:v>107.71614023239496</c:v>
                </c:pt>
                <c:pt idx="129">
                  <c:v>108.47539698375978</c:v>
                </c:pt>
                <c:pt idx="130">
                  <c:v>109.24907347206349</c:v>
                </c:pt>
                <c:pt idx="131">
                  <c:v>110.03755581417734</c:v>
                </c:pt>
                <c:pt idx="132">
                  <c:v>110.84124415626532</c:v>
                </c:pt>
                <c:pt idx="133">
                  <c:v>111.66055331179396</c:v>
                </c:pt>
                <c:pt idx="134">
                  <c:v>112.49591343450408</c:v>
                </c:pt>
                <c:pt idx="135">
                  <c:v>113.34777072858677</c:v>
                </c:pt>
                <c:pt idx="136">
                  <c:v>114.21658819847102</c:v>
                </c:pt>
                <c:pt idx="137">
                  <c:v>115.10284644080932</c:v>
                </c:pt>
                <c:pt idx="138">
                  <c:v>116.00704448144018</c:v>
                </c:pt>
                <c:pt idx="139">
                  <c:v>116.92970066031691</c:v>
                </c:pt>
                <c:pt idx="140">
                  <c:v>117.87135356762001</c:v>
                </c:pt>
                <c:pt idx="141">
                  <c:v>118.83256303451584</c:v>
                </c:pt>
                <c:pt idx="142">
                  <c:v>119.81391118229605</c:v>
                </c:pt>
                <c:pt idx="143">
                  <c:v>120.81600353392125</c:v>
                </c:pt>
                <c:pt idx="144">
                  <c:v>121.83947019231087</c:v>
                </c:pt>
                <c:pt idx="145">
                  <c:v>122.88496709006952</c:v>
                </c:pt>
                <c:pt idx="146">
                  <c:v>123.95317731571389</c:v>
                </c:pt>
                <c:pt idx="147">
                  <c:v>125.04481252187786</c:v>
                </c:pt>
                <c:pt idx="148">
                  <c:v>126.16061442142185</c:v>
                </c:pt>
                <c:pt idx="149">
                  <c:v>127.30135637786239</c:v>
                </c:pt>
                <c:pt idx="150">
                  <c:v>128.46784509707433</c:v>
                </c:pt>
                <c:pt idx="151">
                  <c:v>129.66092242780456</c:v>
                </c:pt>
                <c:pt idx="152">
                  <c:v>130.88146727917757</c:v>
                </c:pt>
                <c:pt idx="153">
                  <c:v>132.13039766407798</c:v>
                </c:pt>
                <c:pt idx="154">
                  <c:v>133.40867287806515</c:v>
                </c:pt>
                <c:pt idx="155">
                  <c:v>134.71729582432414</c:v>
                </c:pt>
                <c:pt idx="156">
                  <c:v>136.05731549608504</c:v>
                </c:pt>
                <c:pt idx="157">
                  <c:v>137.429829628969</c:v>
                </c:pt>
                <c:pt idx="158">
                  <c:v>138.83598753684265</c:v>
                </c:pt>
                <c:pt idx="159">
                  <c:v>140.27699314600409</c:v>
                </c:pt>
                <c:pt idx="160">
                  <c:v>141.75410824389169</c:v>
                </c:pt>
                <c:pt idx="161">
                  <c:v>143.26865596001372</c:v>
                </c:pt>
                <c:pt idx="162">
                  <c:v>144.82202449846645</c:v>
                </c:pt>
                <c:pt idx="163">
                  <c:v>146.41567114324855</c:v>
                </c:pt>
                <c:pt idx="164">
                  <c:v>148.05112655961995</c:v>
                </c:pt>
                <c:pt idx="165">
                  <c:v>149.72999941701158</c:v>
                </c:pt>
                <c:pt idx="166">
                  <c:v>151.45398136149663</c:v>
                </c:pt>
                <c:pt idx="167">
                  <c:v>153.22485236861337</c:v>
                </c:pt>
                <c:pt idx="168">
                  <c:v>155.04448651041659</c:v>
                </c:pt>
                <c:pt idx="169">
                  <c:v>156.91485817406746</c:v>
                </c:pt>
                <c:pt idx="170">
                  <c:v>158.8380487730951</c:v>
                </c:pt>
                <c:pt idx="171">
                  <c:v>160.81625399671682</c:v>
                </c:pt>
                <c:pt idx="172">
                  <c:v>162.85179164735754</c:v>
                </c:pt>
                <c:pt idx="173">
                  <c:v>164.94711012180613</c:v>
                </c:pt>
                <c:pt idx="174">
                  <c:v>167.10479759737311</c:v>
                </c:pt>
                <c:pt idx="175">
                  <c:v>169.32759199104049</c:v>
                </c:pt>
                <c:pt idx="176">
                  <c:v>171.61839176701446</c:v>
                </c:pt>
                <c:pt idx="177">
                  <c:v>173.98026767640926</c:v>
                </c:pt>
                <c:pt idx="178">
                  <c:v>176.41647552211887</c:v>
                </c:pt>
                <c:pt idx="179">
                  <c:v>178.93047005240925</c:v>
                </c:pt>
                <c:pt idx="180">
                  <c:v>181.52592009853851</c:v>
                </c:pt>
                <c:pt idx="181">
                  <c:v>184.2067250849538</c:v>
                </c:pt>
                <c:pt idx="182">
                  <c:v>186.97703305552267</c:v>
                </c:pt>
                <c:pt idx="183">
                  <c:v>189.84126037605122</c:v>
                </c:pt>
                <c:pt idx="184">
                  <c:v>192.80411329227258</c:v>
                </c:pt>
                <c:pt idx="185">
                  <c:v>195.87061154385029</c:v>
                </c:pt>
                <c:pt idx="186">
                  <c:v>199.04611425903673</c:v>
                </c:pt>
                <c:pt idx="187">
                  <c:v>202.33634838184176</c:v>
                </c:pt>
                <c:pt idx="188">
                  <c:v>205.74743991428929</c:v>
                </c:pt>
                <c:pt idx="189">
                  <c:v>209.28594829103284</c:v>
                </c:pt>
                <c:pt idx="190">
                  <c:v>212.95890424277431</c:v>
                </c:pt>
                <c:pt idx="191">
                  <c:v>216.77385154912429</c:v>
                </c:pt>
                <c:pt idx="192">
                  <c:v>220.73889313137974</c:v>
                </c:pt>
                <c:pt idx="193">
                  <c:v>224.86274199180411</c:v>
                </c:pt>
                <c:pt idx="194">
                  <c:v>229.15477756906242</c:v>
                </c:pt>
                <c:pt idx="195">
                  <c:v>233.62510815017967</c:v>
                </c:pt>
                <c:pt idx="196">
                  <c:v>238.28464005838183</c:v>
                </c:pt>
                <c:pt idx="197">
                  <c:v>243.14515442406457</c:v>
                </c:pt>
                <c:pt idx="198">
                  <c:v>248.21939244325606</c:v>
                </c:pt>
                <c:pt idx="199">
                  <c:v>253.52115013443813</c:v>
                </c:pt>
                <c:pt idx="200">
                  <c:v>259.06538372004098</c:v>
                </c:pt>
                <c:pt idx="201">
                  <c:v>264.86832688214309</c:v>
                </c:pt>
                <c:pt idx="202">
                  <c:v>270.94762127052957</c:v>
                </c:pt>
                <c:pt idx="203">
                  <c:v>277.32246177109488</c:v>
                </c:pt>
                <c:pt idx="204">
                  <c:v>284.01375816678149</c:v>
                </c:pt>
                <c:pt idx="205">
                  <c:v>291.04431493107279</c:v>
                </c:pt>
                <c:pt idx="206">
                  <c:v>298.43903096899561</c:v>
                </c:pt>
                <c:pt idx="207">
                  <c:v>306.22512113784688</c:v>
                </c:pt>
                <c:pt idx="208">
                  <c:v>314.43236130255809</c:v>
                </c:pt>
                <c:pt idx="209">
                  <c:v>323.09335845449925</c:v>
                </c:pt>
                <c:pt idx="210">
                  <c:v>332.24384696827025</c:v>
                </c:pt>
                <c:pt idx="211">
                  <c:v>341.9230112731799</c:v>
                </c:pt>
                <c:pt idx="212">
                  <c:v>352.17383390756061</c:v>
                </c:pt>
                <c:pt idx="213">
                  <c:v>363.04346586339574</c:v>
                </c:pt>
                <c:pt idx="214">
                  <c:v>374.58361296873591</c:v>
                </c:pt>
                <c:pt idx="215">
                  <c:v>386.85092729812811</c:v>
                </c:pt>
                <c:pt idx="216">
                  <c:v>399.90738553571953</c:v>
                </c:pt>
                <c:pt idx="217">
                  <c:v>413.82062583197012</c:v>
                </c:pt>
                <c:pt idx="218">
                  <c:v>428.66419956884698</c:v>
                </c:pt>
                <c:pt idx="219">
                  <c:v>444.51767259237994</c:v>
                </c:pt>
                <c:pt idx="220">
                  <c:v>461.46647915232688</c:v>
                </c:pt>
                <c:pt idx="221">
                  <c:v>479.60138733003544</c:v>
                </c:pt>
                <c:pt idx="222">
                  <c:v>499.0173723590629</c:v>
                </c:pt>
                <c:pt idx="223">
                  <c:v>519.8116080766996</c:v>
                </c:pt>
                <c:pt idx="224">
                  <c:v>542.08017027907772</c:v>
                </c:pt>
                <c:pt idx="225">
                  <c:v>565.91289329951428</c:v>
                </c:pt>
                <c:pt idx="226">
                  <c:v>591.38563131264766</c:v>
                </c:pt>
                <c:pt idx="227">
                  <c:v>618.54895891534795</c:v>
                </c:pt>
                <c:pt idx="228">
                  <c:v>647.4121370957406</c:v>
                </c:pt>
                <c:pt idx="229">
                  <c:v>677.92105554770978</c:v>
                </c:pt>
                <c:pt idx="230">
                  <c:v>709.92901007692058</c:v>
                </c:pt>
                <c:pt idx="231">
                  <c:v>743.15988191225392</c:v>
                </c:pt>
                <c:pt idx="232">
                  <c:v>777.16500318844464</c:v>
                </c:pt>
                <c:pt idx="233">
                  <c:v>811.27825643093729</c:v>
                </c:pt>
                <c:pt idx="234">
                  <c:v>844.57910428440061</c:v>
                </c:pt>
                <c:pt idx="235">
                  <c:v>875.87975264008537</c:v>
                </c:pt>
                <c:pt idx="236">
                  <c:v>903.75809888801712</c:v>
                </c:pt>
                <c:pt idx="237">
                  <c:v>926.65748798820118</c:v>
                </c:pt>
                <c:pt idx="238">
                  <c:v>943.06127159887865</c:v>
                </c:pt>
                <c:pt idx="239">
                  <c:v>951.72220104391374</c:v>
                </c:pt>
                <c:pt idx="240">
                  <c:v>951.89228276217818</c:v>
                </c:pt>
                <c:pt idx="241">
                  <c:v>943.47884591479385</c:v>
                </c:pt>
                <c:pt idx="242">
                  <c:v>927.06772524468477</c:v>
                </c:pt>
                <c:pt idx="243">
                  <c:v>903.80377603394379</c:v>
                </c:pt>
                <c:pt idx="244">
                  <c:v>875.17446221954333</c:v>
                </c:pt>
                <c:pt idx="245">
                  <c:v>842.77065142719789</c:v>
                </c:pt>
                <c:pt idx="246">
                  <c:v>808.08893911141865</c:v>
                </c:pt>
                <c:pt idx="247">
                  <c:v>772.40720050984294</c:v>
                </c:pt>
                <c:pt idx="248">
                  <c:v>736.73288379422377</c:v>
                </c:pt>
                <c:pt idx="249">
                  <c:v>701.80519317826383</c:v>
                </c:pt>
                <c:pt idx="250">
                  <c:v>668.12822987851007</c:v>
                </c:pt>
                <c:pt idx="251">
                  <c:v>636.01643147471157</c:v>
                </c:pt>
                <c:pt idx="252">
                  <c:v>605.64038576113296</c:v>
                </c:pt>
                <c:pt idx="253">
                  <c:v>577.06696198599093</c:v>
                </c:pt>
                <c:pt idx="254">
                  <c:v>550.29165261310857</c:v>
                </c:pt>
                <c:pt idx="255">
                  <c:v>525.26321501758264</c:v>
                </c:pt>
                <c:pt idx="256">
                  <c:v>501.90168472748633</c:v>
                </c:pt>
                <c:pt idx="257">
                  <c:v>480.11110929425666</c:v>
                </c:pt>
                <c:pt idx="258">
                  <c:v>459.78828167577683</c:v>
                </c:pt>
                <c:pt idx="259">
                  <c:v>440.82854596838274</c:v>
                </c:pt>
                <c:pt idx="260">
                  <c:v>423.12951620186476</c:v>
                </c:pt>
                <c:pt idx="261">
                  <c:v>406.59333933968117</c:v>
                </c:pt>
                <c:pt idx="262">
                  <c:v>391.12796266277849</c:v>
                </c:pt>
                <c:pt idx="263">
                  <c:v>376.64773402922543</c:v>
                </c:pt>
                <c:pt idx="264">
                  <c:v>363.07356566886335</c:v>
                </c:pt>
                <c:pt idx="265">
                  <c:v>350.33282123353484</c:v>
                </c:pt>
                <c:pt idx="266">
                  <c:v>338.35903526336028</c:v>
                </c:pt>
                <c:pt idx="267">
                  <c:v>327.09153865472837</c:v>
                </c:pt>
                <c:pt idx="268">
                  <c:v>316.47503894120172</c:v>
                </c:pt>
                <c:pt idx="269">
                  <c:v>306.45918710013598</c:v>
                </c:pt>
                <c:pt idx="270">
                  <c:v>296.99815089973498</c:v>
                </c:pt>
                <c:pt idx="271">
                  <c:v>288.05020687299162</c:v>
                </c:pt>
                <c:pt idx="272">
                  <c:v>279.57735769160814</c:v>
                </c:pt>
                <c:pt idx="273">
                  <c:v>271.54497820285877</c:v>
                </c:pt>
                <c:pt idx="274">
                  <c:v>263.92149111858618</c:v>
                </c:pt>
                <c:pt idx="275">
                  <c:v>256.67807191391262</c:v>
                </c:pt>
                <c:pt idx="276">
                  <c:v>249.78838163066712</c:v>
                </c:pt>
                <c:pt idx="277">
                  <c:v>243.228325798659</c:v>
                </c:pt>
                <c:pt idx="278">
                  <c:v>236.97583745711276</c:v>
                </c:pt>
                <c:pt idx="279">
                  <c:v>231.01068219022352</c:v>
                </c:pt>
                <c:pt idx="280">
                  <c:v>225.3142831245529</c:v>
                </c:pt>
                <c:pt idx="281">
                  <c:v>219.86956393108326</c:v>
                </c:pt>
                <c:pt idx="282">
                  <c:v>214.66080800398316</c:v>
                </c:pt>
                <c:pt idx="283">
                  <c:v>209.67353213349043</c:v>
                </c:pt>
                <c:pt idx="284">
                  <c:v>204.89437314019901</c:v>
                </c:pt>
                <c:pt idx="285">
                  <c:v>200.31098608516618</c:v>
                </c:pt>
                <c:pt idx="286">
                  <c:v>195.91195281022348</c:v>
                </c:pt>
                <c:pt idx="287">
                  <c:v>191.68669969332962</c:v>
                </c:pt>
                <c:pt idx="288">
                  <c:v>187.62542362357723</c:v>
                </c:pt>
                <c:pt idx="289">
                  <c:v>183.71902530929455</c:v>
                </c:pt>
                <c:pt idx="290">
                  <c:v>179.95904913079767</c:v>
                </c:pt>
                <c:pt idx="291">
                  <c:v>176.33762883729025</c:v>
                </c:pt>
                <c:pt idx="292">
                  <c:v>172.84743846590197</c:v>
                </c:pt>
                <c:pt idx="293">
                  <c:v>169.48164793068449</c:v>
                </c:pt>
                <c:pt idx="294">
                  <c:v>166.23388279136688</c:v>
                </c:pt>
                <c:pt idx="295">
                  <c:v>163.09818776659756</c:v>
                </c:pt>
                <c:pt idx="296">
                  <c:v>160.06899360500495</c:v>
                </c:pt>
                <c:pt idx="297">
                  <c:v>157.14108697041735</c:v>
                </c:pt>
                <c:pt idx="298">
                  <c:v>154.30958303558418</c:v>
                </c:pt>
                <c:pt idx="299">
                  <c:v>151.56990051235323</c:v>
                </c:pt>
                <c:pt idx="300">
                  <c:v>148.91773887596807</c:v>
                </c:pt>
                <c:pt idx="301">
                  <c:v>146.34905756741776</c:v>
                </c:pt>
                <c:pt idx="302">
                  <c:v>143.8600569810252</c:v>
                </c:pt>
                <c:pt idx="303">
                  <c:v>141.44716106503148</c:v>
                </c:pt>
                <c:pt idx="304">
                  <c:v>139.10700138116397</c:v>
                </c:pt>
                <c:pt idx="305">
                  <c:v>136.83640248533439</c:v>
                </c:pt>
                <c:pt idx="306">
                  <c:v>134.63236850594311</c:v>
                </c:pt>
                <c:pt idx="307">
                  <c:v>132.49207080899885</c:v>
                </c:pt>
                <c:pt idx="308">
                  <c:v>130.41283665057043</c:v>
                </c:pt>
                <c:pt idx="309">
                  <c:v>128.39213872714853</c:v>
                </c:pt>
                <c:pt idx="310">
                  <c:v>126.42758554345728</c:v>
                </c:pt>
                <c:pt idx="311">
                  <c:v>124.51691252523506</c:v>
                </c:pt>
                <c:pt idx="312">
                  <c:v>122.65797381163038</c:v>
                </c:pt>
                <c:pt idx="313">
                  <c:v>120.84873466821928</c:v>
                </c:pt>
                <c:pt idx="314">
                  <c:v>119.0872644673352</c:v>
                </c:pt>
                <c:pt idx="315">
                  <c:v>117.37173018749552</c:v>
                </c:pt>
                <c:pt idx="316">
                  <c:v>115.70039038826037</c:v>
                </c:pt>
                <c:pt idx="317">
                  <c:v>114.07158962095347</c:v>
                </c:pt>
                <c:pt idx="318">
                  <c:v>112.48375323933926</c:v>
                </c:pt>
                <c:pt idx="319">
                  <c:v>110.93538257764745</c:v>
                </c:pt>
                <c:pt idx="320">
                  <c:v>109.42505046630379</c:v>
                </c:pt>
                <c:pt idx="321">
                  <c:v>107.95139705838992</c:v>
                </c:pt>
                <c:pt idx="322">
                  <c:v>106.51312594226614</c:v>
                </c:pt>
                <c:pt idx="323">
                  <c:v>105.10900051795707</c:v>
                </c:pt>
                <c:pt idx="324">
                  <c:v>103.73784061686105</c:v>
                </c:pt>
                <c:pt idx="325">
                  <c:v>102.39851934611615</c:v>
                </c:pt>
                <c:pt idx="326">
                  <c:v>101.08996014055511</c:v>
                </c:pt>
                <c:pt idx="327">
                  <c:v>99.81113400663537</c:v>
                </c:pt>
                <c:pt idx="328">
                  <c:v>98.561056944044154</c:v>
                </c:pt>
                <c:pt idx="329">
                  <c:v>97.338787531870835</c:v>
                </c:pt>
                <c:pt idx="330">
                  <c:v>96.143424667324865</c:v>
                </c:pt>
                <c:pt idx="331">
                  <c:v>94.974105445958827</c:v>
                </c:pt>
                <c:pt idx="332">
                  <c:v>93.830003173254539</c:v>
                </c:pt>
                <c:pt idx="333">
                  <c:v>92.710325498245098</c:v>
                </c:pt>
                <c:pt idx="334">
                  <c:v>91.614312660587316</c:v>
                </c:pt>
                <c:pt idx="335">
                  <c:v>90.541235843179976</c:v>
                </c:pt>
                <c:pt idx="336">
                  <c:v>89.490395623038395</c:v>
                </c:pt>
                <c:pt idx="337">
                  <c:v>88.461120513703904</c:v>
                </c:pt>
                <c:pt idx="338">
                  <c:v>87.452765592981677</c:v>
                </c:pt>
                <c:pt idx="339">
                  <c:v>86.464711210274018</c:v>
                </c:pt>
                <c:pt idx="340">
                  <c:v>85.496361768210079</c:v>
                </c:pt>
                <c:pt idx="341">
                  <c:v>84.547144573667239</c:v>
                </c:pt>
                <c:pt idx="342">
                  <c:v>83.616508753645775</c:v>
                </c:pt>
                <c:pt idx="343">
                  <c:v>82.703924231791717</c:v>
                </c:pt>
                <c:pt idx="344">
                  <c:v>81.808880761668931</c:v>
                </c:pt>
                <c:pt idx="345">
                  <c:v>80.930887013164607</c:v>
                </c:pt>
                <c:pt idx="346">
                  <c:v>80.069469708670709</c:v>
                </c:pt>
                <c:pt idx="347">
                  <c:v>79.224172805923672</c:v>
                </c:pt>
                <c:pt idx="348">
                  <c:v>78.394556724603703</c:v>
                </c:pt>
                <c:pt idx="349">
                  <c:v>77.580197613998877</c:v>
                </c:pt>
                <c:pt idx="350">
                  <c:v>76.780686659225353</c:v>
                </c:pt>
                <c:pt idx="351">
                  <c:v>75.995629423668078</c:v>
                </c:pt>
                <c:pt idx="352">
                  <c:v>75.224645225465764</c:v>
                </c:pt>
                <c:pt idx="353">
                  <c:v>74.467366546011476</c:v>
                </c:pt>
                <c:pt idx="354">
                  <c:v>73.723438468575878</c:v>
                </c:pt>
                <c:pt idx="355">
                  <c:v>72.992518145288102</c:v>
                </c:pt>
                <c:pt idx="356">
                  <c:v>72.274274290822589</c:v>
                </c:pt>
                <c:pt idx="357">
                  <c:v>71.568386701252621</c:v>
                </c:pt>
                <c:pt idx="358">
                  <c:v>70.874545796628766</c:v>
                </c:pt>
                <c:pt idx="359">
                  <c:v>70.192452185933959</c:v>
                </c:pt>
                <c:pt idx="360">
                  <c:v>69.521816253155095</c:v>
                </c:pt>
                <c:pt idx="361">
                  <c:v>68.862357763288614</c:v>
                </c:pt>
                <c:pt idx="362">
                  <c:v>68.213805487174483</c:v>
                </c:pt>
                <c:pt idx="363">
                  <c:v>67.575896844120791</c:v>
                </c:pt>
                <c:pt idx="364">
                  <c:v>66.948377561346661</c:v>
                </c:pt>
                <c:pt idx="365">
                  <c:v>66.331001349330791</c:v>
                </c:pt>
                <c:pt idx="366">
                  <c:v>65.723529592208635</c:v>
                </c:pt>
                <c:pt idx="367">
                  <c:v>65.125731052414011</c:v>
                </c:pt>
                <c:pt idx="368">
                  <c:v>64.537381588809197</c:v>
                </c:pt>
                <c:pt idx="369">
                  <c:v>63.958263887592373</c:v>
                </c:pt>
                <c:pt idx="370">
                  <c:v>63.388167205315021</c:v>
                </c:pt>
                <c:pt idx="371">
                  <c:v>62.826887123379485</c:v>
                </c:pt>
                <c:pt idx="372">
                  <c:v>62.27422531342544</c:v>
                </c:pt>
                <c:pt idx="373">
                  <c:v>61.729989313047717</c:v>
                </c:pt>
                <c:pt idx="374">
                  <c:v>61.193992311320109</c:v>
                </c:pt>
                <c:pt idx="375">
                  <c:v>60.666052943630717</c:v>
                </c:pt>
                <c:pt idx="376">
                  <c:v>60.145995095361577</c:v>
                </c:pt>
                <c:pt idx="377">
                  <c:v>59.633647713972643</c:v>
                </c:pt>
                <c:pt idx="378">
                  <c:v>59.128844629074578</c:v>
                </c:pt>
                <c:pt idx="379">
                  <c:v>58.631424380098181</c:v>
                </c:pt>
                <c:pt idx="380">
                  <c:v>58.141230051189972</c:v>
                </c:pt>
                <c:pt idx="381">
                  <c:v>57.65810911298388</c:v>
                </c:pt>
                <c:pt idx="382">
                  <c:v>57.181913270918351</c:v>
                </c:pt>
                <c:pt idx="383">
                  <c:v>56.712498319785865</c:v>
                </c:pt>
                <c:pt idx="384">
                  <c:v>56.249724004219203</c:v>
                </c:pt>
                <c:pt idx="385">
                  <c:v>55.793453884834456</c:v>
                </c:pt>
                <c:pt idx="386">
                  <c:v>55.343555209765412</c:v>
                </c:pt>
                <c:pt idx="387">
                  <c:v>54.899898791338707</c:v>
                </c:pt>
                <c:pt idx="388">
                  <c:v>54.462358887652044</c:v>
                </c:pt>
                <c:pt idx="389">
                  <c:v>54.03081308882949</c:v>
                </c:pt>
                <c:pt idx="390">
                  <c:v>53.60514220774138</c:v>
                </c:pt>
                <c:pt idx="391">
                  <c:v>53.1852301749853</c:v>
                </c:pt>
                <c:pt idx="392">
                  <c:v>52.770963937936457</c:v>
                </c:pt>
                <c:pt idx="393">
                  <c:v>52.362233363685142</c:v>
                </c:pt>
                <c:pt idx="394">
                  <c:v>51.958931145687977</c:v>
                </c:pt>
                <c:pt idx="395">
                  <c:v>51.560952713969122</c:v>
                </c:pt>
                <c:pt idx="396">
                  <c:v>51.168196148714635</c:v>
                </c:pt>
                <c:pt idx="397">
                  <c:v>50.780562097112131</c:v>
                </c:pt>
                <c:pt idx="398">
                  <c:v>50.397953693294795</c:v>
                </c:pt>
                <c:pt idx="399">
                  <c:v>50.020276481255273</c:v>
                </c:pt>
                <c:pt idx="400">
                  <c:v>49.647438340602697</c:v>
                </c:pt>
                <c:pt idx="401">
                  <c:v>49.279349415040684</c:v>
                </c:pt>
                <c:pt idx="402">
                  <c:v>48.915922043451687</c:v>
                </c:pt>
                <c:pt idx="403">
                  <c:v>48.557070693477236</c:v>
                </c:pt>
                <c:pt idx="404">
                  <c:v>48.202711897489849</c:v>
                </c:pt>
                <c:pt idx="405">
                  <c:v>47.852764190856817</c:v>
                </c:pt>
                <c:pt idx="406">
                  <c:v>47.5071480524009</c:v>
                </c:pt>
                <c:pt idx="407">
                  <c:v>47.165785846967466</c:v>
                </c:pt>
                <c:pt idx="408">
                  <c:v>46.828601770011829</c:v>
                </c:pt>
                <c:pt idx="409">
                  <c:v>46.49552179412462</c:v>
                </c:pt>
                <c:pt idx="410">
                  <c:v>46.166473617416578</c:v>
                </c:pt>
                <c:pt idx="411">
                  <c:v>45.84138661368803</c:v>
                </c:pt>
                <c:pt idx="412">
                  <c:v>45.520191784311557</c:v>
                </c:pt>
                <c:pt idx="413">
                  <c:v>45.202821711759768</c:v>
                </c:pt>
                <c:pt idx="414">
                  <c:v>44.889210514712758</c:v>
                </c:pt>
                <c:pt idx="415">
                  <c:v>44.579293804683594</c:v>
                </c:pt>
                <c:pt idx="416">
                  <c:v>44.273008644101921</c:v>
                </c:pt>
                <c:pt idx="417">
                  <c:v>43.97029350579912</c:v>
                </c:pt>
                <c:pt idx="418">
                  <c:v>43.671088233840671</c:v>
                </c:pt>
                <c:pt idx="419">
                  <c:v>43.375334005654011</c:v>
                </c:pt>
                <c:pt idx="420">
                  <c:v>43.082973295402169</c:v>
                </c:pt>
                <c:pt idx="421">
                  <c:v>42.793949838555562</c:v>
                </c:pt>
                <c:pt idx="422">
                  <c:v>42.508208597616736</c:v>
                </c:pt>
                <c:pt idx="423">
                  <c:v>42.225695728954655</c:v>
                </c:pt>
                <c:pt idx="424">
                  <c:v>41.946358550706591</c:v>
                </c:pt>
                <c:pt idx="425">
                  <c:v>41.670145511708327</c:v>
                </c:pt>
                <c:pt idx="426">
                  <c:v>41.397006161413998</c:v>
                </c:pt>
                <c:pt idx="427">
                  <c:v>41.126891120769301</c:v>
                </c:pt>
                <c:pt idx="428">
                  <c:v>40.859752054003131</c:v>
                </c:pt>
                <c:pt idx="429">
                  <c:v>40.595541641303882</c:v>
                </c:pt>
                <c:pt idx="430">
                  <c:v>40.334213552348452</c:v>
                </c:pt>
                <c:pt idx="431">
                  <c:v>40.075722420653015</c:v>
                </c:pt>
                <c:pt idx="432">
                  <c:v>39.82002381871601</c:v>
                </c:pt>
                <c:pt idx="433">
                  <c:v>39.567074233925091</c:v>
                </c:pt>
                <c:pt idx="434">
                  <c:v>39.316831045200523</c:v>
                </c:pt>
                <c:pt idx="435">
                  <c:v>39.069252500349478</c:v>
                </c:pt>
                <c:pt idx="436">
                  <c:v>38.82429769410561</c:v>
                </c:pt>
                <c:pt idx="437">
                  <c:v>38.581926546830118</c:v>
                </c:pt>
                <c:pt idx="438">
                  <c:v>38.342099783851282</c:v>
                </c:pt>
                <c:pt idx="439">
                  <c:v>38.104778915420113</c:v>
                </c:pt>
                <c:pt idx="440">
                  <c:v>37.869926217260861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82D7-48B2-A01E-F201780681BC}"/>
            </c:ext>
          </c:extLst>
        </c:ser>
        <c:ser>
          <c:idx val="0"/>
          <c:order val="1"/>
          <c:tx>
            <c:strRef>
              <c:f>Data!$E$19</c:f>
              <c:strCache>
                <c:ptCount val="1"/>
                <c:pt idx="0">
                  <c:v>400%</c:v>
                </c:pt>
              </c:strCache>
            </c:strRef>
          </c:tx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Data!$AB$21:$AB$461</c:f>
              <c:numCache>
                <c:formatCode>General</c:formatCode>
                <c:ptCount val="441"/>
                <c:pt idx="0">
                  <c:v>65.809837631359457</c:v>
                </c:pt>
                <c:pt idx="1">
                  <c:v>65.952289627921843</c:v>
                </c:pt>
                <c:pt idx="2">
                  <c:v>66.09531706608756</c:v>
                </c:pt>
                <c:pt idx="3">
                  <c:v>66.238986347872824</c:v>
                </c:pt>
                <c:pt idx="4">
                  <c:v>66.383361285306563</c:v>
                </c:pt>
                <c:pt idx="5">
                  <c:v>66.528503293314898</c:v>
                </c:pt>
                <c:pt idx="6">
                  <c:v>66.67447156872187</c:v>
                </c:pt>
                <c:pt idx="7">
                  <c:v>66.821323256535536</c:v>
                </c:pt>
                <c:pt idx="8">
                  <c:v>66.969113604582461</c:v>
                </c:pt>
                <c:pt idx="9">
                  <c:v>67.117896107456787</c:v>
                </c:pt>
                <c:pt idx="10">
                  <c:v>67.267722640664303</c:v>
                </c:pt>
                <c:pt idx="11">
                  <c:v>67.418643585762922</c:v>
                </c:pt>
                <c:pt idx="12">
                  <c:v>67.570707947230844</c:v>
                </c:pt>
                <c:pt idx="13">
                  <c:v>67.723963461730179</c:v>
                </c:pt>
                <c:pt idx="14">
                  <c:v>67.878456700375438</c:v>
                </c:pt>
                <c:pt idx="15">
                  <c:v>68.034233164564725</c:v>
                </c:pt>
                <c:pt idx="16">
                  <c:v>68.191337375884217</c:v>
                </c:pt>
                <c:pt idx="17">
                  <c:v>68.349812960552953</c:v>
                </c:pt>
                <c:pt idx="18">
                  <c:v>68.509702728837055</c:v>
                </c:pt>
                <c:pt idx="19">
                  <c:v>68.671048749826497</c:v>
                </c:pt>
                <c:pt idx="20">
                  <c:v>68.83389242193563</c:v>
                </c:pt>
                <c:pt idx="21">
                  <c:v>68.998274539459757</c:v>
                </c:pt>
                <c:pt idx="22">
                  <c:v>69.164235355493318</c:v>
                </c:pt>
                <c:pt idx="23">
                  <c:v>69.331814641490851</c:v>
                </c:pt>
                <c:pt idx="24">
                  <c:v>69.501051743730542</c:v>
                </c:pt>
                <c:pt idx="25">
                  <c:v>69.671985636919189</c:v>
                </c:pt>
                <c:pt idx="26">
                  <c:v>69.844654975160182</c:v>
                </c:pt>
                <c:pt idx="27">
                  <c:v>70.019098140488097</c:v>
                </c:pt>
                <c:pt idx="28">
                  <c:v>70.195353289159627</c:v>
                </c:pt>
                <c:pt idx="29">
                  <c:v>70.373458395875247</c:v>
                </c:pt>
                <c:pt idx="30">
                  <c:v>70.553451296094522</c:v>
                </c:pt>
                <c:pt idx="31">
                  <c:v>70.735369726594968</c:v>
                </c:pt>
                <c:pt idx="32">
                  <c:v>70.919251364415032</c:v>
                </c:pt>
                <c:pt idx="33">
                  <c:v>71.105133864311</c:v>
                </c:pt>
                <c:pt idx="34">
                  <c:v>71.293054894848751</c:v>
                </c:pt>
                <c:pt idx="35">
                  <c:v>71.483052173243735</c:v>
                </c:pt>
                <c:pt idx="36">
                  <c:v>71.675163499054264</c:v>
                </c:pt>
                <c:pt idx="37">
                  <c:v>71.869426786826452</c:v>
                </c:pt>
                <c:pt idx="38">
                  <c:v>72.065880097783207</c:v>
                </c:pt>
                <c:pt idx="39">
                  <c:v>72.26456167064336</c:v>
                </c:pt>
                <c:pt idx="40">
                  <c:v>72.465509951651754</c:v>
                </c:pt>
                <c:pt idx="41">
                  <c:v>72.66876362389668</c:v>
                </c:pt>
                <c:pt idx="42">
                  <c:v>72.87436163598565</c:v>
                </c:pt>
                <c:pt idx="43">
                  <c:v>73.082343230147288</c:v>
                </c:pt>
                <c:pt idx="44">
                  <c:v>73.292747969822742</c:v>
                </c:pt>
                <c:pt idx="45">
                  <c:v>73.505615766806685</c:v>
                </c:pt>
                <c:pt idx="46">
                  <c:v>73.720986907994842</c:v>
                </c:pt>
                <c:pt idx="47">
                  <c:v>73.938902081791852</c:v>
                </c:pt>
                <c:pt idx="48">
                  <c:v>74.159402404231045</c:v>
                </c:pt>
                <c:pt idx="49">
                  <c:v>74.382529444854441</c:v>
                </c:pt>
                <c:pt idx="50">
                  <c:v>74.608325252399922</c:v>
                </c:pt>
                <c:pt idx="51">
                  <c:v>74.8368323803398</c:v>
                </c:pt>
                <c:pt idx="52">
                  <c:v>75.068093912313401</c:v>
                </c:pt>
                <c:pt idx="53">
                  <c:v>75.302153487494607</c:v>
                </c:pt>
                <c:pt idx="54">
                  <c:v>75.539055325933433</c:v>
                </c:pt>
                <c:pt idx="55">
                  <c:v>75.778844253909597</c:v>
                </c:pt>
                <c:pt idx="56">
                  <c:v>76.02156572933464</c:v>
                </c:pt>
                <c:pt idx="57">
                  <c:v>76.267265867237839</c:v>
                </c:pt>
                <c:pt idx="58">
                  <c:v>76.515991465370405</c:v>
                </c:pt>
                <c:pt idx="59">
                  <c:v>76.767790029960764</c:v>
                </c:pt>
                <c:pt idx="60">
                  <c:v>77.022709801654301</c:v>
                </c:pt>
                <c:pt idx="61">
                  <c:v>77.280799781668065</c:v>
                </c:pt>
                <c:pt idx="62">
                  <c:v>77.542109758192467</c:v>
                </c:pt>
                <c:pt idx="63">
                  <c:v>77.806690333069753</c:v>
                </c:pt>
                <c:pt idx="64">
                  <c:v>78.074592948779085</c:v>
                </c:pt>
                <c:pt idx="65">
                  <c:v>78.345869915757973</c:v>
                </c:pt>
                <c:pt idx="66">
                  <c:v>78.620574440088376</c:v>
                </c:pt>
                <c:pt idx="67">
                  <c:v>78.898760651576751</c:v>
                </c:pt>
                <c:pt idx="68">
                  <c:v>79.180483632255772</c:v>
                </c:pt>
                <c:pt idx="69">
                  <c:v>79.465799445335918</c:v>
                </c:pt>
                <c:pt idx="70">
                  <c:v>79.754765164634932</c:v>
                </c:pt>
                <c:pt idx="71">
                  <c:v>80.047438904512589</c:v>
                </c:pt>
                <c:pt idx="72">
                  <c:v>80.343879850338368</c:v>
                </c:pt>
                <c:pt idx="73">
                  <c:v>80.644148289519492</c:v>
                </c:pt>
                <c:pt idx="74">
                  <c:v>80.948305643116583</c:v>
                </c:pt>
                <c:pt idx="75">
                  <c:v>81.256414498074733</c:v>
                </c:pt>
                <c:pt idx="76">
                  <c:v>81.568538640096563</c:v>
                </c:pt>
                <c:pt idx="77">
                  <c:v>81.884743087185399</c:v>
                </c:pt>
                <c:pt idx="78">
                  <c:v>82.205094123885232</c:v>
                </c:pt>
                <c:pt idx="79">
                  <c:v>82.529659336245615</c:v>
                </c:pt>
                <c:pt idx="80">
                  <c:v>82.858507647538175</c:v>
                </c:pt>
                <c:pt idx="81">
                  <c:v>83.191709354753016</c:v>
                </c:pt>
                <c:pt idx="82">
                  <c:v>83.529336165901839</c:v>
                </c:pt>
                <c:pt idx="83">
                  <c:v>83.87146123815603</c:v>
                </c:pt>
                <c:pt idx="84">
                  <c:v>84.218159216847042</c:v>
                </c:pt>
                <c:pt idx="85">
                  <c:v>84.569506275356616</c:v>
                </c:pt>
                <c:pt idx="86">
                  <c:v>84.925580155925076</c:v>
                </c:pt>
                <c:pt idx="87">
                  <c:v>85.286460211404673</c:v>
                </c:pt>
                <c:pt idx="88">
                  <c:v>85.652227447986348</c:v>
                </c:pt>
                <c:pt idx="89">
                  <c:v>86.022964568926497</c:v>
                </c:pt>
                <c:pt idx="90">
                  <c:v>86.398756019302411</c:v>
                </c:pt>
                <c:pt idx="91">
                  <c:v>86.779688031822232</c:v>
                </c:pt>
                <c:pt idx="92">
                  <c:v>87.165848673717662</c:v>
                </c:pt>
                <c:pt idx="93">
                  <c:v>87.557327894745129</c:v>
                </c:pt>
                <c:pt idx="94">
                  <c:v>87.954217576322222</c:v>
                </c:pt>
                <c:pt idx="95">
                  <c:v>88.356611581824922</c:v>
                </c:pt>
                <c:pt idx="96">
                  <c:v>88.764605808071096</c:v>
                </c:pt>
                <c:pt idx="97">
                  <c:v>89.178298238014278</c:v>
                </c:pt>
                <c:pt idx="98">
                  <c:v>89.597788994671774</c:v>
                </c:pt>
                <c:pt idx="99">
                  <c:v>90.023180396309456</c:v>
                </c:pt>
                <c:pt idx="100">
                  <c:v>90.454577012904963</c:v>
                </c:pt>
                <c:pt idx="101">
                  <c:v>90.892085723909304</c:v>
                </c:pt>
                <c:pt idx="102">
                  <c:v>91.33581577732528</c:v>
                </c:pt>
                <c:pt idx="103">
                  <c:v>91.78587885012017</c:v>
                </c:pt>
                <c:pt idx="104">
                  <c:v>92.242389109986632</c:v>
                </c:pt>
                <c:pt idx="105">
                  <c:v>92.705463278465274</c:v>
                </c:pt>
                <c:pt idx="106">
                  <c:v>93.175220695437645</c:v>
                </c:pt>
                <c:pt idx="107">
                  <c:v>93.651783384997927</c:v>
                </c:pt>
                <c:pt idx="108">
                  <c:v>94.135276122705847</c:v>
                </c:pt>
                <c:pt idx="109">
                  <c:v>94.625826504221422</c:v>
                </c:pt>
                <c:pt idx="110">
                  <c:v>95.123565015316714</c:v>
                </c:pt>
                <c:pt idx="111">
                  <c:v>95.628625103255914</c:v>
                </c:pt>
                <c:pt idx="112">
                  <c:v>96.141143249529534</c:v>
                </c:pt>
                <c:pt idx="113">
                  <c:v>96.6612590439223</c:v>
                </c:pt>
                <c:pt idx="114">
                  <c:v>97.189115259888553</c:v>
                </c:pt>
                <c:pt idx="115">
                  <c:v>97.724857931200589</c:v>
                </c:pt>
                <c:pt idx="116">
                  <c:v>98.268636429828774</c:v>
                </c:pt>
                <c:pt idx="117">
                  <c:v>98.820603545001703</c:v>
                </c:pt>
                <c:pt idx="118">
                  <c:v>99.380915563386253</c:v>
                </c:pt>
                <c:pt idx="119">
                  <c:v>99.949732350314889</c:v>
                </c:pt>
                <c:pt idx="120">
                  <c:v>100.52721743197671</c:v>
                </c:pt>
                <c:pt idx="121">
                  <c:v>101.11353807847466</c:v>
                </c:pt>
                <c:pt idx="122">
                  <c:v>101.70886538763607</c:v>
                </c:pt>
                <c:pt idx="123">
                  <c:v>102.31337436944821</c:v>
                </c:pt>
                <c:pt idx="124">
                  <c:v>102.92724403097152</c:v>
                </c:pt>
                <c:pt idx="125">
                  <c:v>103.5506574615639</c:v>
                </c:pt>
                <c:pt idx="126">
                  <c:v>104.18380191822693</c:v>
                </c:pt>
                <c:pt idx="127">
                  <c:v>104.82686891086085</c:v>
                </c:pt>
                <c:pt idx="128">
                  <c:v>105.48005428718906</c:v>
                </c:pt>
                <c:pt idx="129">
                  <c:v>106.14355831708205</c:v>
                </c:pt>
                <c:pt idx="130">
                  <c:v>106.81758577598067</c:v>
                </c:pt>
                <c:pt idx="131">
                  <c:v>107.50234602708093</c:v>
                </c:pt>
                <c:pt idx="132">
                  <c:v>108.19805310190553</c:v>
                </c:pt>
                <c:pt idx="133">
                  <c:v>108.90492577884365</c:v>
                </c:pt>
                <c:pt idx="134">
                  <c:v>109.62318765919383</c:v>
                </c:pt>
                <c:pt idx="135">
                  <c:v>110.35306724019409</c:v>
                </c:pt>
                <c:pt idx="136">
                  <c:v>111.09479798446564</c:v>
                </c:pt>
                <c:pt idx="137">
                  <c:v>111.84861838523726</c:v>
                </c:pt>
                <c:pt idx="138">
                  <c:v>112.61477202664742</c:v>
                </c:pt>
                <c:pt idx="139">
                  <c:v>113.39350763834896</c:v>
                </c:pt>
                <c:pt idx="140">
                  <c:v>114.1850791435598</c:v>
                </c:pt>
                <c:pt idx="141">
                  <c:v>114.98974569961382</c:v>
                </c:pt>
                <c:pt idx="142">
                  <c:v>115.80777172997108</c:v>
                </c:pt>
                <c:pt idx="143">
                  <c:v>116.63942694653939</c:v>
                </c:pt>
                <c:pt idx="144">
                  <c:v>117.4849863610435</c:v>
                </c:pt>
                <c:pt idx="145">
                  <c:v>118.34473028405419</c:v>
                </c:pt>
                <c:pt idx="146">
                  <c:v>119.21894431014968</c:v>
                </c:pt>
                <c:pt idx="147">
                  <c:v>120.10791928753277</c:v>
                </c:pt>
                <c:pt idx="148">
                  <c:v>121.01195127026442</c:v>
                </c:pt>
                <c:pt idx="149">
                  <c:v>121.93134145109471</c:v>
                </c:pt>
                <c:pt idx="150">
                  <c:v>122.86639607268084</c:v>
                </c:pt>
                <c:pt idx="151">
                  <c:v>123.81742631476772</c:v>
                </c:pt>
                <c:pt idx="152">
                  <c:v>124.78474815468213</c:v>
                </c:pt>
                <c:pt idx="153">
                  <c:v>125.76868219823861</c:v>
                </c:pt>
                <c:pt idx="154">
                  <c:v>126.76955347788827</c:v>
                </c:pt>
                <c:pt idx="155">
                  <c:v>127.78769121464919</c:v>
                </c:pt>
                <c:pt idx="156">
                  <c:v>128.8234285400394</c:v>
                </c:pt>
                <c:pt idx="157">
                  <c:v>129.8771021738936</c:v>
                </c:pt>
                <c:pt idx="158">
                  <c:v>130.94905205357389</c:v>
                </c:pt>
                <c:pt idx="159">
                  <c:v>132.03962090968784</c:v>
                </c:pt>
                <c:pt idx="160">
                  <c:v>133.14915378299864</c:v>
                </c:pt>
                <c:pt idx="161">
                  <c:v>134.27799747675132</c:v>
                </c:pt>
                <c:pt idx="162">
                  <c:v>135.4264999381468</c:v>
                </c:pt>
                <c:pt idx="163">
                  <c:v>136.59500956216553</c:v>
                </c:pt>
                <c:pt idx="164">
                  <c:v>137.78387441038041</c:v>
                </c:pt>
                <c:pt idx="165">
                  <c:v>138.99344133679827</c:v>
                </c:pt>
                <c:pt idx="166">
                  <c:v>140.22405501213134</c:v>
                </c:pt>
                <c:pt idx="167">
                  <c:v>141.47605683722884</c:v>
                </c:pt>
                <c:pt idx="168">
                  <c:v>142.7497837356874</c:v>
                </c:pt>
                <c:pt idx="169">
                  <c:v>144.04556681491596</c:v>
                </c:pt>
                <c:pt idx="170">
                  <c:v>145.36372988415718</c:v>
                </c:pt>
                <c:pt idx="171">
                  <c:v>146.7045878171584</c:v>
                </c:pt>
                <c:pt idx="172">
                  <c:v>148.06844474636267</c:v>
                </c:pt>
                <c:pt idx="173">
                  <c:v>149.45559207464265</c:v>
                </c:pt>
                <c:pt idx="174">
                  <c:v>150.86630628974711</c:v>
                </c:pt>
                <c:pt idx="175">
                  <c:v>152.30084656578168</c:v>
                </c:pt>
                <c:pt idx="176">
                  <c:v>153.75945213520905</c:v>
                </c:pt>
                <c:pt idx="177">
                  <c:v>155.24233941405464</c:v>
                </c:pt>
                <c:pt idx="178">
                  <c:v>156.74969886225807</c:v>
                </c:pt>
                <c:pt idx="179">
                  <c:v>158.28169156044069</c:v>
                </c:pt>
                <c:pt idx="180">
                  <c:v>159.8384454838054</c:v>
                </c:pt>
                <c:pt idx="181">
                  <c:v>161.42005145346954</c:v>
                </c:pt>
                <c:pt idx="182">
                  <c:v>163.02655874530848</c:v>
                </c:pt>
                <c:pt idx="183">
                  <c:v>164.65797033639757</c:v>
                </c:pt>
                <c:pt idx="184">
                  <c:v>166.3142377694484</c:v>
                </c:pt>
                <c:pt idx="185">
                  <c:v>167.99525561630153</c:v>
                </c:pt>
                <c:pt idx="186">
                  <c:v>169.70085552264152</c:v>
                </c:pt>
                <c:pt idx="187">
                  <c:v>171.43079981772772</c:v>
                </c:pt>
                <c:pt idx="188">
                  <c:v>173.18477467518028</c:v>
                </c:pt>
                <c:pt idx="189">
                  <c:v>174.96238281383339</c:v>
                </c:pt>
                <c:pt idx="190">
                  <c:v>176.76313573149039</c:v>
                </c:pt>
                <c:pt idx="191">
                  <c:v>178.58644546920783</c:v>
                </c:pt>
                <c:pt idx="192">
                  <c:v>180.43161590964883</c:v>
                </c:pt>
                <c:pt idx="193">
                  <c:v>182.29783362021433</c:v>
                </c:pt>
                <c:pt idx="194">
                  <c:v>184.18415826024415</c:v>
                </c:pt>
                <c:pt idx="195">
                  <c:v>186.08951258173079</c:v>
                </c:pt>
                <c:pt idx="196">
                  <c:v>188.0126720648426</c:v>
                </c:pt>
                <c:pt idx="197">
                  <c:v>189.95225424326986</c:v>
                </c:pt>
                <c:pt idx="198">
                  <c:v>191.90670779007894</c:v>
                </c:pt>
                <c:pt idx="199">
                  <c:v>193.87430145248891</c:v>
                </c:pt>
                <c:pt idx="200">
                  <c:v>195.85311294381</c:v>
                </c:pt>
                <c:pt idx="201">
                  <c:v>197.84101792267683</c:v>
                </c:pt>
                <c:pt idx="202">
                  <c:v>199.83567921358946</c:v>
                </c:pt>
                <c:pt idx="203">
                  <c:v>201.83453644843593</c:v>
                </c:pt>
                <c:pt idx="204">
                  <c:v>203.83479633579586</c:v>
                </c:pt>
                <c:pt idx="205">
                  <c:v>205.83342379296906</c:v>
                </c:pt>
                <c:pt idx="206">
                  <c:v>207.82713420419225</c:v>
                </c:pt>
                <c:pt idx="207">
                  <c:v>209.81238709660101</c:v>
                </c:pt>
                <c:pt idx="208">
                  <c:v>211.78538155213445</c:v>
                </c:pt>
                <c:pt idx="209">
                  <c:v>213.74205369753042</c:v>
                </c:pt>
                <c:pt idx="210">
                  <c:v>215.67807663436469</c:v>
                </c:pt>
                <c:pt idx="211">
                  <c:v>217.58886318506669</c:v>
                </c:pt>
                <c:pt idx="212">
                  <c:v>219.46957183716407</c:v>
                </c:pt>
                <c:pt idx="213">
                  <c:v>221.31511626466548</c:v>
                </c:pt>
                <c:pt idx="214">
                  <c:v>223.12017879043989</c:v>
                </c:pt>
                <c:pt idx="215">
                  <c:v>224.87922812467971</c:v>
                </c:pt>
                <c:pt idx="216">
                  <c:v>226.58654167016996</c:v>
                </c:pt>
                <c:pt idx="217">
                  <c:v>228.2362326235878</c:v>
                </c:pt>
                <c:pt idx="218">
                  <c:v>229.82228202234586</c:v>
                </c:pt>
                <c:pt idx="219">
                  <c:v>231.33857578815832</c:v>
                </c:pt>
                <c:pt idx="220">
                  <c:v>232.77894670201019</c:v>
                </c:pt>
                <c:pt idx="221">
                  <c:v>234.13722111199539</c:v>
                </c:pt>
                <c:pt idx="222">
                  <c:v>235.4072700282299</c:v>
                </c:pt>
                <c:pt idx="223">
                  <c:v>236.58306410160361</c:v>
                </c:pt>
                <c:pt idx="224">
                  <c:v>237.65873182069825</c:v>
                </c:pt>
                <c:pt idx="225">
                  <c:v>238.62862010009229</c:v>
                </c:pt>
                <c:pt idx="226">
                  <c:v>239.48735628082559</c:v>
                </c:pt>
                <c:pt idx="227">
                  <c:v>240.22991042800717</c:v>
                </c:pt>
                <c:pt idx="228">
                  <c:v>240.85165669964994</c:v>
                </c:pt>
                <c:pt idx="229">
                  <c:v>241.3484324827717</c:v>
                </c:pt>
                <c:pt idx="230">
                  <c:v>241.71659395471235</c:v>
                </c:pt>
                <c:pt idx="231">
                  <c:v>241.95306673511891</c:v>
                </c:pt>
                <c:pt idx="232">
                  <c:v>242.05539035077214</c:v>
                </c:pt>
                <c:pt idx="233">
                  <c:v>242.02175534248445</c:v>
                </c:pt>
                <c:pt idx="234">
                  <c:v>241.85103199905163</c:v>
                </c:pt>
                <c:pt idx="235">
                  <c:v>241.54278990310956</c:v>
                </c:pt>
                <c:pt idx="236">
                  <c:v>241.09730771040395</c:v>
                </c:pt>
                <c:pt idx="237">
                  <c:v>240.51557284766949</c:v>
                </c:pt>
                <c:pt idx="238">
                  <c:v>239.7992710934443</c:v>
                </c:pt>
                <c:pt idx="239">
                  <c:v>238.95076628803136</c:v>
                </c:pt>
                <c:pt idx="240">
                  <c:v>237.97307069054455</c:v>
                </c:pt>
                <c:pt idx="241">
                  <c:v>236.86980675026936</c:v>
                </c:pt>
                <c:pt idx="242">
                  <c:v>235.64516127560884</c:v>
                </c:pt>
                <c:pt idx="243">
                  <c:v>234.3038331580274</c:v>
                </c:pt>
                <c:pt idx="244">
                  <c:v>232.85097593462004</c:v>
                </c:pt>
                <c:pt idx="245">
                  <c:v>231.29213654814006</c:v>
                </c:pt>
                <c:pt idx="246">
                  <c:v>229.63319168732573</c:v>
                </c:pt>
                <c:pt idx="247">
                  <c:v>227.88028306576228</c:v>
                </c:pt>
                <c:pt idx="248">
                  <c:v>226.03975292917772</c:v>
                </c:pt>
                <c:pt idx="249">
                  <c:v>224.11808097573129</c:v>
                </c:pt>
                <c:pt idx="250">
                  <c:v>222.12182373941855</c:v>
                </c:pt>
                <c:pt idx="251">
                  <c:v>220.05755733169593</c:v>
                </c:pt>
                <c:pt idx="252">
                  <c:v>217.9318242693293</c:v>
                </c:pt>
                <c:pt idx="253">
                  <c:v>215.75108494531349</c:v>
                </c:pt>
                <c:pt idx="254">
                  <c:v>213.52167413161652</c:v>
                </c:pt>
                <c:pt idx="255">
                  <c:v>211.24976274344729</c:v>
                </c:pt>
                <c:pt idx="256">
                  <c:v>208.94132494938606</c:v>
                </c:pt>
                <c:pt idx="257">
                  <c:v>206.60211058338086</c:v>
                </c:pt>
                <c:pt idx="258">
                  <c:v>204.23762270531788</c:v>
                </c:pt>
                <c:pt idx="259">
                  <c:v>201.85310006748691</c:v>
                </c:pt>
                <c:pt idx="260">
                  <c:v>199.45350417465735</c:v>
                </c:pt>
                <c:pt idx="261">
                  <c:v>197.04351057471342</c:v>
                </c:pt>
                <c:pt idx="262">
                  <c:v>194.62750398335641</c:v>
                </c:pt>
                <c:pt idx="263">
                  <c:v>192.20957682833611</c:v>
                </c:pt>
                <c:pt idx="264">
                  <c:v>189.79353079385567</c:v>
                </c:pt>
                <c:pt idx="265">
                  <c:v>187.38288095198399</c:v>
                </c:pt>
                <c:pt idx="266">
                  <c:v>184.98086208288083</c:v>
                </c:pt>
                <c:pt idx="267">
                  <c:v>182.59043680734075</c:v>
                </c:pt>
                <c:pt idx="268">
                  <c:v>180.21430518167887</c:v>
                </c:pt>
                <c:pt idx="269">
                  <c:v>177.85491543466239</c:v>
                </c:pt>
                <c:pt idx="270">
                  <c:v>175.51447555761212</c:v>
                </c:pt>
                <c:pt idx="271">
                  <c:v>173.19496549076666</c:v>
                </c:pt>
                <c:pt idx="272">
                  <c:v>170.8981496805917</c:v>
                </c:pt>
                <c:pt idx="273">
                  <c:v>168.62558981317952</c:v>
                </c:pt>
                <c:pt idx="274">
                  <c:v>166.37865755768999</c:v>
                </c:pt>
                <c:pt idx="275">
                  <c:v>164.1585471805715</c:v>
                </c:pt>
                <c:pt idx="276">
                  <c:v>161.96628791581273</c:v>
                </c:pt>
                <c:pt idx="277">
                  <c:v>159.80275599863714</c:v>
                </c:pt>
                <c:pt idx="278">
                  <c:v>157.66868628979918</c:v>
                </c:pt>
                <c:pt idx="279">
                  <c:v>155.56468343505125</c:v>
                </c:pt>
                <c:pt idx="280">
                  <c:v>153.49123251950917</c:v>
                </c:pt>
                <c:pt idx="281">
                  <c:v>151.44870918968638</c:v>
                </c:pt>
                <c:pt idx="282">
                  <c:v>149.43738922706427</c:v>
                </c:pt>
                <c:pt idx="283">
                  <c:v>147.45745756637783</c:v>
                </c:pt>
                <c:pt idx="284">
                  <c:v>145.50901675950584</c:v>
                </c:pt>
                <c:pt idx="285">
                  <c:v>143.59209489214552</c:v>
                </c:pt>
                <c:pt idx="286">
                  <c:v>141.70665296547566</c:v>
                </c:pt>
                <c:pt idx="287">
                  <c:v>139.85259175895439</c:v>
                </c:pt>
                <c:pt idx="288">
                  <c:v>138.02975819338693</c:v>
                </c:pt>
                <c:pt idx="289">
                  <c:v>136.23795121558487</c:v>
                </c:pt>
                <c:pt idx="290">
                  <c:v>134.47692722744176</c:v>
                </c:pt>
                <c:pt idx="291">
                  <c:v>132.74640508317844</c:v>
                </c:pt>
                <c:pt idx="292">
                  <c:v>131.04607067897174</c:v>
                </c:pt>
                <c:pt idx="293">
                  <c:v>129.37558115925069</c:v>
                </c:pt>
                <c:pt idx="294">
                  <c:v>127.73456876370182</c:v>
                </c:pt>
                <c:pt idx="295">
                  <c:v>126.12264433854341</c:v>
                </c:pt>
                <c:pt idx="296">
                  <c:v>124.539400534942</c:v>
                </c:pt>
                <c:pt idx="297">
                  <c:v>122.98441471663175</c:v>
                </c:pt>
                <c:pt idx="298">
                  <c:v>121.45725159786274</c:v>
                </c:pt>
                <c:pt idx="299">
                  <c:v>119.95746563181086</c:v>
                </c:pt>
                <c:pt idx="300">
                  <c:v>118.48460316853919</c:v>
                </c:pt>
                <c:pt idx="301">
                  <c:v>117.03820440053413</c:v>
                </c:pt>
                <c:pt idx="302">
                  <c:v>115.61780511277642</c:v>
                </c:pt>
                <c:pt idx="303">
                  <c:v>114.22293825324647</c:v>
                </c:pt>
                <c:pt idx="304">
                  <c:v>112.85313533873028</c:v>
                </c:pt>
                <c:pt idx="305">
                  <c:v>111.50792770978761</c:v>
                </c:pt>
                <c:pt idx="306">
                  <c:v>110.18684764777457</c:v>
                </c:pt>
                <c:pt idx="307">
                  <c:v>108.88942936588812</c:v>
                </c:pt>
                <c:pt idx="308">
                  <c:v>107.61520988531774</c:v>
                </c:pt>
                <c:pt idx="309">
                  <c:v>106.36372980675181</c:v>
                </c:pt>
                <c:pt idx="310">
                  <c:v>105.13453398670164</c:v>
                </c:pt>
                <c:pt idx="311">
                  <c:v>103.92717212736005</c:v>
                </c:pt>
                <c:pt idx="312">
                  <c:v>102.74119928801983</c:v>
                </c:pt>
                <c:pt idx="313">
                  <c:v>101.57617632542713</c:v>
                </c:pt>
                <c:pt idx="314">
                  <c:v>100.43167026983848</c:v>
                </c:pt>
                <c:pt idx="315">
                  <c:v>99.307254642989889</c:v>
                </c:pt>
                <c:pt idx="316">
                  <c:v>98.202509723660455</c:v>
                </c:pt>
                <c:pt idx="317">
                  <c:v>97.117022766032065</c:v>
                </c:pt>
                <c:pt idx="318">
                  <c:v>96.050388175598144</c:v>
                </c:pt>
                <c:pt idx="319">
                  <c:v>95.002207646959903</c:v>
                </c:pt>
                <c:pt idx="320">
                  <c:v>93.972090267470833</c:v>
                </c:pt>
                <c:pt idx="321">
                  <c:v>92.959652590334997</c:v>
                </c:pt>
                <c:pt idx="322">
                  <c:v>91.964518680445892</c:v>
                </c:pt>
                <c:pt idx="323">
                  <c:v>90.986320135953619</c:v>
                </c:pt>
                <c:pt idx="324">
                  <c:v>90.024696088277167</c:v>
                </c:pt>
                <c:pt idx="325">
                  <c:v>89.079293183029321</c:v>
                </c:pt>
                <c:pt idx="326">
                  <c:v>88.149765544091707</c:v>
                </c:pt>
                <c:pt idx="327">
                  <c:v>87.235774722869834</c:v>
                </c:pt>
                <c:pt idx="328">
                  <c:v>86.336989634566052</c:v>
                </c:pt>
                <c:pt idx="329">
                  <c:v>85.453086483132935</c:v>
                </c:pt>
                <c:pt idx="330">
                  <c:v>84.58374867641075</c:v>
                </c:pt>
                <c:pt idx="331">
                  <c:v>83.728666732806147</c:v>
                </c:pt>
                <c:pt idx="332">
                  <c:v>82.887538180736428</c:v>
                </c:pt>
                <c:pt idx="333">
                  <c:v>82.060067451942956</c:v>
                </c:pt>
                <c:pt idx="334">
                  <c:v>81.245965769665688</c:v>
                </c:pt>
                <c:pt idx="335">
                  <c:v>80.444951032572177</c:v>
                </c:pt>
                <c:pt idx="336">
                  <c:v>79.656747695240441</c:v>
                </c:pt>
                <c:pt idx="337">
                  <c:v>78.881086645914451</c:v>
                </c:pt>
                <c:pt idx="338">
                  <c:v>78.117705082172947</c:v>
                </c:pt>
                <c:pt idx="339">
                  <c:v>77.366346385085649</c:v>
                </c:pt>
                <c:pt idx="340">
                  <c:v>76.626759992367738</c:v>
                </c:pt>
                <c:pt idx="341">
                  <c:v>75.898701270986265</c:v>
                </c:pt>
                <c:pt idx="342">
                  <c:v>75.181931389622022</c:v>
                </c:pt>
                <c:pt idx="343">
                  <c:v>74.476217191343579</c:v>
                </c:pt>
                <c:pt idx="344">
                  <c:v>73.781331066807326</c:v>
                </c:pt>
                <c:pt idx="345">
                  <c:v>73.097050828261246</c:v>
                </c:pt>
                <c:pt idx="346">
                  <c:v>72.423159584592824</c:v>
                </c:pt>
                <c:pt idx="347">
                  <c:v>71.759445617633787</c:v>
                </c:pt>
                <c:pt idx="348">
                  <c:v>71.105702259903154</c:v>
                </c:pt>
                <c:pt idx="349">
                  <c:v>70.461727773947217</c:v>
                </c:pt>
                <c:pt idx="350">
                  <c:v>69.827325233411059</c:v>
                </c:pt>
                <c:pt idx="351">
                  <c:v>69.202302405955734</c:v>
                </c:pt>
                <c:pt idx="352">
                  <c:v>68.586471638117075</c:v>
                </c:pt>
                <c:pt idx="353">
                  <c:v>67.979649742185899</c:v>
                </c:pt>
                <c:pt idx="354">
                  <c:v>67.381657885173382</c:v>
                </c:pt>
                <c:pt idx="355">
                  <c:v>66.792321479913852</c:v>
                </c:pt>
                <c:pt idx="356">
                  <c:v>66.211470078343098</c:v>
                </c:pt>
                <c:pt idx="357">
                  <c:v>65.638937266982083</c:v>
                </c:pt>
                <c:pt idx="358">
                  <c:v>65.074560564644671</c:v>
                </c:pt>
                <c:pt idx="359">
                  <c:v>64.5181813223804</c:v>
                </c:pt>
                <c:pt idx="360">
                  <c:v>63.969644625656166</c:v>
                </c:pt>
                <c:pt idx="361">
                  <c:v>63.428799198773078</c:v>
                </c:pt>
                <c:pt idx="362">
                  <c:v>62.895497311510056</c:v>
                </c:pt>
                <c:pt idx="363">
                  <c:v>62.369594687979912</c:v>
                </c:pt>
                <c:pt idx="364">
                  <c:v>61.850950417679471</c:v>
                </c:pt>
                <c:pt idx="365">
                  <c:v>61.339426868711705</c:v>
                </c:pt>
                <c:pt idx="366">
                  <c:v>60.834889603153655</c:v>
                </c:pt>
                <c:pt idx="367">
                  <c:v>60.337207294541756</c:v>
                </c:pt>
                <c:pt idx="368">
                  <c:v>59.846251647443616</c:v>
                </c:pt>
                <c:pt idx="369">
                  <c:v>59.361897319082715</c:v>
                </c:pt>
                <c:pt idx="370">
                  <c:v>58.884021842981539</c:v>
                </c:pt>
                <c:pt idx="371">
                  <c:v>58.41250555458614</c:v>
                </c:pt>
                <c:pt idx="372">
                  <c:v>57.947231518835075</c:v>
                </c:pt>
                <c:pt idx="373">
                  <c:v>57.488085459633808</c:v>
                </c:pt>
                <c:pt idx="374">
                  <c:v>57.034955691195442</c:v>
                </c:pt>
                <c:pt idx="375">
                  <c:v>56.587733051208382</c:v>
                </c:pt>
                <c:pt idx="376">
                  <c:v>56.146310835789983</c:v>
                </c:pt>
                <c:pt idx="377">
                  <c:v>55.710584736186647</c:v>
                </c:pt>
                <c:pt idx="378">
                  <c:v>55.280452777179676</c:v>
                </c:pt>
                <c:pt idx="379">
                  <c:v>54.855815257156451</c:v>
                </c:pt>
                <c:pt idx="380">
                  <c:v>54.436574689807138</c:v>
                </c:pt>
                <c:pt idx="381">
                  <c:v>54.022635747406717</c:v>
                </c:pt>
                <c:pt idx="382">
                  <c:v>53.613905205642922</c:v>
                </c:pt>
                <c:pt idx="383">
                  <c:v>53.210291889951101</c:v>
                </c:pt>
                <c:pt idx="384">
                  <c:v>52.811706623317036</c:v>
                </c:pt>
                <c:pt idx="385">
                  <c:v>52.41806217551018</c:v>
                </c:pt>
                <c:pt idx="386">
                  <c:v>52.029273213709025</c:v>
                </c:pt>
                <c:pt idx="387">
                  <c:v>51.645256254482327</c:v>
                </c:pt>
                <c:pt idx="388">
                  <c:v>51.265929617089753</c:v>
                </c:pt>
                <c:pt idx="389">
                  <c:v>50.891213378065956</c:v>
                </c:pt>
                <c:pt idx="390">
                  <c:v>50.521029327053938</c:v>
                </c:pt>
                <c:pt idx="391">
                  <c:v>50.15530092385282</c:v>
                </c:pt>
                <c:pt idx="392">
                  <c:v>49.793953256646859</c:v>
                </c:pt>
                <c:pt idx="393">
                  <c:v>49.436913001382997</c:v>
                </c:pt>
                <c:pt idx="394">
                  <c:v>49.084108382264795</c:v>
                </c:pt>
                <c:pt idx="395">
                  <c:v>48.735469133331918</c:v>
                </c:pt>
                <c:pt idx="396">
                  <c:v>48.390926461093919</c:v>
                </c:pt>
                <c:pt idx="397">
                  <c:v>48.050413008189338</c:v>
                </c:pt>
                <c:pt idx="398">
                  <c:v>47.713862818040703</c:v>
                </c:pt>
                <c:pt idx="399">
                  <c:v>47.381211300476949</c:v>
                </c:pt>
                <c:pt idx="400">
                  <c:v>47.052395198296423</c:v>
                </c:pt>
                <c:pt idx="401">
                  <c:v>46.727352554742652</c:v>
                </c:pt>
                <c:pt idx="402">
                  <c:v>46.406022681867611</c:v>
                </c:pt>
                <c:pt idx="403">
                  <c:v>46.088346129756452</c:v>
                </c:pt>
                <c:pt idx="404">
                  <c:v>45.774264656589267</c:v>
                </c:pt>
                <c:pt idx="405">
                  <c:v>45.46372119951576</c:v>
                </c:pt>
                <c:pt idx="406">
                  <c:v>45.156659846319364</c:v>
                </c:pt>
                <c:pt idx="407">
                  <c:v>44.853025807847999</c:v>
                </c:pt>
                <c:pt idx="408">
                  <c:v>44.552765391189538</c:v>
                </c:pt>
                <c:pt idx="409">
                  <c:v>44.255825973570325</c:v>
                </c:pt>
                <c:pt idx="410">
                  <c:v>43.962155976955934</c:v>
                </c:pt>
                <c:pt idx="411">
                  <c:v>43.671704843333934</c:v>
                </c:pt>
                <c:pt idx="412">
                  <c:v>43.384423010658708</c:v>
                </c:pt>
                <c:pt idx="413">
                  <c:v>43.100261889439771</c:v>
                </c:pt>
                <c:pt idx="414">
                  <c:v>42.819173839954189</c:v>
                </c:pt>
                <c:pt idx="415">
                  <c:v>42.541112150065878</c:v>
                </c:pt>
                <c:pt idx="416">
                  <c:v>42.266031013633885</c:v>
                </c:pt>
                <c:pt idx="417">
                  <c:v>41.993885509492543</c:v>
                </c:pt>
                <c:pt idx="418">
                  <c:v>41.724631580987285</c:v>
                </c:pt>
                <c:pt idx="419">
                  <c:v>41.458226016050077</c:v>
                </c:pt>
                <c:pt idx="420">
                  <c:v>41.194626427798845</c:v>
                </c:pt>
                <c:pt idx="421">
                  <c:v>40.933791235645955</c:v>
                </c:pt>
                <c:pt idx="422">
                  <c:v>40.675679646900875</c:v>
                </c:pt>
                <c:pt idx="423">
                  <c:v>40.42025163885333</c:v>
                </c:pt>
                <c:pt idx="424">
                  <c:v>40.167467941322592</c:v>
                </c:pt>
                <c:pt idx="425">
                  <c:v>39.917290019660165</c:v>
                </c:pt>
                <c:pt idx="426">
                  <c:v>39.669680058192533</c:v>
                </c:pt>
                <c:pt idx="427">
                  <c:v>39.424600944091452</c:v>
                </c:pt>
                <c:pt idx="428">
                  <c:v>39.182016251659732</c:v>
                </c:pt>
                <c:pt idx="429">
                  <c:v>38.941890227020785</c:v>
                </c:pt>
                <c:pt idx="430">
                  <c:v>38.70418777320014</c:v>
                </c:pt>
                <c:pt idx="431">
                  <c:v>38.468874435588283</c:v>
                </c:pt>
                <c:pt idx="432">
                  <c:v>38.235916387773528</c:v>
                </c:pt>
                <c:pt idx="433">
                  <c:v>38.005280417734987</c:v>
                </c:pt>
                <c:pt idx="434">
                  <c:v>37.776933914385005</c:v>
                </c:pt>
                <c:pt idx="435">
                  <c:v>37.550844854451775</c:v>
                </c:pt>
                <c:pt idx="436">
                  <c:v>37.326981789691978</c:v>
                </c:pt>
                <c:pt idx="437">
                  <c:v>37.105313834424756</c:v>
                </c:pt>
                <c:pt idx="438">
                  <c:v>36.885810653377689</c:v>
                </c:pt>
                <c:pt idx="439">
                  <c:v>36.668442449836185</c:v>
                </c:pt>
                <c:pt idx="440">
                  <c:v>36.453179954087879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82D7-48B2-A01E-F201780681BC}"/>
            </c:ext>
          </c:extLst>
        </c:ser>
        <c:ser>
          <c:idx val="1"/>
          <c:order val="2"/>
          <c:tx>
            <c:strRef>
              <c:f>Data!$F$19</c:f>
              <c:strCache>
                <c:ptCount val="1"/>
                <c:pt idx="0">
                  <c:v>200%</c:v>
                </c:pt>
              </c:strCache>
            </c:strRef>
          </c:tx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Data!$AC$21:$AC$461</c:f>
              <c:numCache>
                <c:formatCode>General</c:formatCode>
                <c:ptCount val="441"/>
                <c:pt idx="0">
                  <c:v>64</c:v>
                </c:pt>
                <c:pt idx="1">
                  <c:v>64.225103400921768</c:v>
                </c:pt>
                <c:pt idx="2">
                  <c:v>64.448022131907365</c:v>
                </c:pt>
                <c:pt idx="3">
                  <c:v>64.668909146876871</c:v>
                </c:pt>
                <c:pt idx="4">
                  <c:v>64.887911070373718</c:v>
                </c:pt>
                <c:pt idx="5">
                  <c:v>65.105168525272362</c:v>
                </c:pt>
                <c:pt idx="6">
                  <c:v>65.320816442982007</c:v>
                </c:pt>
                <c:pt idx="7">
                  <c:v>65.534984357074848</c:v>
                </c:pt>
                <c:pt idx="8">
                  <c:v>65.747796681224244</c:v>
                </c:pt>
                <c:pt idx="9">
                  <c:v>65.959372972297587</c:v>
                </c:pt>
                <c:pt idx="10">
                  <c:v>66.169828179407006</c:v>
                </c:pt>
                <c:pt idx="11">
                  <c:v>66.379272879681977</c:v>
                </c:pt>
                <c:pt idx="12">
                  <c:v>66.587813501488355</c:v>
                </c:pt>
                <c:pt idx="13">
                  <c:v>66.795552535781738</c:v>
                </c:pt>
                <c:pt idx="14">
                  <c:v>67.002588736246011</c:v>
                </c:pt>
                <c:pt idx="15">
                  <c:v>67.209017308834063</c:v>
                </c:pt>
                <c:pt idx="16">
                  <c:v>67.414930091293741</c:v>
                </c:pt>
                <c:pt idx="17">
                  <c:v>67.620415723230295</c:v>
                </c:pt>
                <c:pt idx="18">
                  <c:v>67.825559807226384</c:v>
                </c:pt>
                <c:pt idx="19">
                  <c:v>68.030445061511514</c:v>
                </c:pt>
                <c:pt idx="20">
                  <c:v>68.235151464645199</c:v>
                </c:pt>
                <c:pt idx="21">
                  <c:v>68.439756392651589</c:v>
                </c:pt>
                <c:pt idx="22">
                  <c:v>68.644334749019151</c:v>
                </c:pt>
                <c:pt idx="23">
                  <c:v>68.848959087954498</c:v>
                </c:pt>
                <c:pt idx="24">
                  <c:v>69.053699731257367</c:v>
                </c:pt>
                <c:pt idx="25">
                  <c:v>69.258624879163023</c:v>
                </c:pt>
                <c:pt idx="26">
                  <c:v>69.463800715477277</c:v>
                </c:pt>
                <c:pt idx="27">
                  <c:v>69.669291507311513</c:v>
                </c:pt>
                <c:pt idx="28">
                  <c:v>69.875159699706316</c:v>
                </c:pt>
                <c:pt idx="29">
                  <c:v>70.081466005415493</c:v>
                </c:pt>
                <c:pt idx="30">
                  <c:v>70.288269490106799</c:v>
                </c:pt>
                <c:pt idx="31">
                  <c:v>70.495627653219941</c:v>
                </c:pt>
                <c:pt idx="32">
                  <c:v>70.703596504708429</c:v>
                </c:pt>
                <c:pt idx="33">
                  <c:v>70.912230637878579</c:v>
                </c:pt>
                <c:pt idx="34">
                  <c:v>71.12158329852582</c:v>
                </c:pt>
                <c:pt idx="35">
                  <c:v>71.331706450556752</c:v>
                </c:pt>
                <c:pt idx="36">
                  <c:v>71.542650838274284</c:v>
                </c:pt>
                <c:pt idx="37">
                  <c:v>71.754466045491924</c:v>
                </c:pt>
                <c:pt idx="38">
                  <c:v>71.967200551633582</c:v>
                </c:pt>
                <c:pt idx="39">
                  <c:v>72.180901784965968</c:v>
                </c:pt>
                <c:pt idx="40">
                  <c:v>72.395616173100848</c:v>
                </c:pt>
                <c:pt idx="41">
                  <c:v>72.611389190896887</c:v>
                </c:pt>
                <c:pt idx="42">
                  <c:v>72.828265405882163</c:v>
                </c:pt>
                <c:pt idx="43">
                  <c:v>73.046288521310714</c:v>
                </c:pt>
                <c:pt idx="44">
                  <c:v>73.265501416959992</c:v>
                </c:pt>
                <c:pt idx="45">
                  <c:v>73.485946187768675</c:v>
                </c:pt>
                <c:pt idx="46">
                  <c:v>73.707664180407761</c:v>
                </c:pt>
                <c:pt idx="47">
                  <c:v>73.930696027872557</c:v>
                </c:pt>
                <c:pt idx="48">
                  <c:v>74.155081682176331</c:v>
                </c:pt>
                <c:pt idx="49">
                  <c:v>74.380860445221643</c:v>
                </c:pt>
                <c:pt idx="50">
                  <c:v>74.60807099791981</c:v>
                </c:pt>
                <c:pt idx="51">
                  <c:v>74.836751427624279</c:v>
                </c:pt>
                <c:pt idx="52">
                  <c:v>75.066939253938443</c:v>
                </c:pt>
                <c:pt idx="53">
                  <c:v>75.298671452954366</c:v>
                </c:pt>
                <c:pt idx="54">
                  <c:v>75.531984479974639</c:v>
                </c:pt>
                <c:pt idx="55">
                  <c:v>75.766914290764845</c:v>
                </c:pt>
                <c:pt idx="56">
                  <c:v>76.003496361381181</c:v>
                </c:pt>
                <c:pt idx="57">
                  <c:v>76.241765706612824</c:v>
                </c:pt>
                <c:pt idx="58">
                  <c:v>76.481756897076409</c:v>
                </c:pt>
                <c:pt idx="59">
                  <c:v>76.723504074995006</c:v>
                </c:pt>
                <c:pt idx="60">
                  <c:v>76.967040968691919</c:v>
                </c:pt>
                <c:pt idx="61">
                  <c:v>77.212400905825874</c:v>
                </c:pt>
                <c:pt idx="62">
                  <c:v>77.459616825390739</c:v>
                </c:pt>
                <c:pt idx="63">
                  <c:v>77.708721288500769</c:v>
                </c:pt>
                <c:pt idx="64">
                  <c:v>77.959746487978563</c:v>
                </c:pt>
                <c:pt idx="65">
                  <c:v>78.212724256760822</c:v>
                </c:pt>
                <c:pt idx="66">
                  <c:v>78.46768607513367</c:v>
                </c:pt>
                <c:pt idx="67">
                  <c:v>78.724663076807161</c:v>
                </c:pt>
                <c:pt idx="68">
                  <c:v>78.983686053835669</c:v>
                </c:pt>
                <c:pt idx="69">
                  <c:v>79.244785460388186</c:v>
                </c:pt>
                <c:pt idx="70">
                  <c:v>79.507991415370554</c:v>
                </c:pt>
                <c:pt idx="71">
                  <c:v>79.773333703898857</c:v>
                </c:pt>
                <c:pt idx="72">
                  <c:v>80.040841777620571</c:v>
                </c:pt>
                <c:pt idx="73">
                  <c:v>80.310544753878389</c:v>
                </c:pt>
                <c:pt idx="74">
                  <c:v>80.582471413708575</c:v>
                </c:pt>
                <c:pt idx="75">
                  <c:v>80.856650198663999</c:v>
                </c:pt>
                <c:pt idx="76">
                  <c:v>81.133109206449106</c:v>
                </c:pt>
                <c:pt idx="77">
                  <c:v>81.411876185352455</c:v>
                </c:pt>
                <c:pt idx="78">
                  <c:v>81.692978527459616</c:v>
                </c:pt>
                <c:pt idx="79">
                  <c:v>81.976443260627661</c:v>
                </c:pt>
                <c:pt idx="80">
                  <c:v>82.262297039199325</c:v>
                </c:pt>
                <c:pt idx="81">
                  <c:v>82.550566133433847</c:v>
                </c:pt>
                <c:pt idx="82">
                  <c:v>82.841276417628166</c:v>
                </c:pt>
                <c:pt idx="83">
                  <c:v>83.134453356900963</c:v>
                </c:pt>
                <c:pt idx="84">
                  <c:v>83.430121992608932</c:v>
                </c:pt>
                <c:pt idx="85">
                  <c:v>83.728306926363501</c:v>
                </c:pt>
                <c:pt idx="86">
                  <c:v>84.029032302612734</c:v>
                </c:pt>
                <c:pt idx="87">
                  <c:v>84.332321789752413</c:v>
                </c:pt>
                <c:pt idx="88">
                  <c:v>84.63819855972713</c:v>
                </c:pt>
                <c:pt idx="89">
                  <c:v>84.946685266080124</c:v>
                </c:pt>
                <c:pt idx="90">
                  <c:v>85.257804020409395</c:v>
                </c:pt>
                <c:pt idx="91">
                  <c:v>85.571576367183994</c:v>
                </c:pt>
                <c:pt idx="92">
                  <c:v>85.888023256873453</c:v>
                </c:pt>
                <c:pt idx="93">
                  <c:v>86.207165017341168</c:v>
                </c:pt>
                <c:pt idx="94">
                  <c:v>86.529021323449186</c:v>
                </c:pt>
                <c:pt idx="95">
                  <c:v>86.853611164821672</c:v>
                </c:pt>
                <c:pt idx="96">
                  <c:v>87.180952811710981</c:v>
                </c:pt>
                <c:pt idx="97">
                  <c:v>87.511063778908635</c:v>
                </c:pt>
                <c:pt idx="98">
                  <c:v>87.843960787641507</c:v>
                </c:pt>
                <c:pt idx="99">
                  <c:v>88.179659725392099</c:v>
                </c:pt>
                <c:pt idx="100">
                  <c:v>88.518175603579508</c:v>
                </c:pt>
                <c:pt idx="101">
                  <c:v>88.859522513035799</c:v>
                </c:pt>
                <c:pt idx="102">
                  <c:v>89.203713577211388</c:v>
                </c:pt>
                <c:pt idx="103">
                  <c:v>89.550760903041379</c:v>
                </c:pt>
                <c:pt idx="104">
                  <c:v>89.900675529402875</c:v>
                </c:pt>
                <c:pt idx="105">
                  <c:v>90.253467373092661</c:v>
                </c:pt>
                <c:pt idx="106">
                  <c:v>90.609145172252937</c:v>
                </c:pt>
                <c:pt idx="107">
                  <c:v>90.967716427172618</c:v>
                </c:pt>
                <c:pt idx="108">
                  <c:v>91.329187338389559</c:v>
                </c:pt>
                <c:pt idx="109">
                  <c:v>91.693562742020305</c:v>
                </c:pt>
                <c:pt idx="110">
                  <c:v>92.060846042241891</c:v>
                </c:pt>
                <c:pt idx="111">
                  <c:v>92.43103914085124</c:v>
                </c:pt>
                <c:pt idx="112">
                  <c:v>92.804142363827822</c:v>
                </c:pt>
                <c:pt idx="113">
                  <c:v>93.180154384825272</c:v>
                </c:pt>
                <c:pt idx="114">
                  <c:v>93.559072145519025</c:v>
                </c:pt>
                <c:pt idx="115">
                  <c:v>93.940890772738214</c:v>
                </c:pt>
                <c:pt idx="116">
                  <c:v>94.325603492311828</c:v>
                </c:pt>
                <c:pt idx="117">
                  <c:v>94.713201539561112</c:v>
                </c:pt>
                <c:pt idx="118">
                  <c:v>95.103674066373486</c:v>
                </c:pt>
                <c:pt idx="119">
                  <c:v>95.497008044795621</c:v>
                </c:pt>
                <c:pt idx="120">
                  <c:v>95.893188167088141</c:v>
                </c:pt>
                <c:pt idx="121">
                  <c:v>96.29219674218858</c:v>
                </c:pt>
                <c:pt idx="122">
                  <c:v>96.694013588534148</c:v>
                </c:pt>
                <c:pt idx="123">
                  <c:v>97.098615923202743</c:v>
                </c:pt>
                <c:pt idx="124">
                  <c:v>97.505978247336373</c:v>
                </c:pt>
                <c:pt idx="125">
                  <c:v>97.916072227820635</c:v>
                </c:pt>
                <c:pt idx="126">
                  <c:v>98.328866575200365</c:v>
                </c:pt>
                <c:pt idx="127">
                  <c:v>98.744326917823798</c:v>
                </c:pt>
                <c:pt idx="128">
                  <c:v>99.162415672216611</c:v>
                </c:pt>
                <c:pt idx="129">
                  <c:v>99.583091909700158</c:v>
                </c:pt>
                <c:pt idx="130">
                  <c:v>100.00631121928159</c:v>
                </c:pt>
                <c:pt idx="131">
                  <c:v>100.4320255668576</c:v>
                </c:pt>
                <c:pt idx="132">
                  <c:v>100.8601831507905</c:v>
                </c:pt>
                <c:pt idx="133">
                  <c:v>101.29072825393214</c:v>
                </c:pt>
                <c:pt idx="134">
                  <c:v>101.72360109219063</c:v>
                </c:pt>
                <c:pt idx="135">
                  <c:v>102.15873765975577</c:v>
                </c:pt>
                <c:pt idx="136">
                  <c:v>102.59606957112115</c:v>
                </c:pt>
                <c:pt idx="137">
                  <c:v>103.03552390006607</c:v>
                </c:pt>
                <c:pt idx="138">
                  <c:v>103.47702301578536</c:v>
                </c:pt>
                <c:pt idx="139">
                  <c:v>103.9204844163846</c:v>
                </c:pt>
                <c:pt idx="140">
                  <c:v>104.3658205599876</c:v>
                </c:pt>
                <c:pt idx="141">
                  <c:v>104.81293869373538</c:v>
                </c:pt>
                <c:pt idx="142">
                  <c:v>105.26174068099058</c:v>
                </c:pt>
                <c:pt idx="143">
                  <c:v>105.71212282709737</c:v>
                </c:pt>
                <c:pt idx="144">
                  <c:v>106.16397570408516</c:v>
                </c:pt>
                <c:pt idx="145">
                  <c:v>106.61718397474654</c:v>
                </c:pt>
                <c:pt idx="146">
                  <c:v>107.07162621656174</c:v>
                </c:pt>
                <c:pt idx="147">
                  <c:v>107.52717474598725</c:v>
                </c:pt>
                <c:pt idx="148">
                  <c:v>107.98369544367432</c:v>
                </c:pt>
                <c:pt idx="149">
                  <c:v>108.44104758123133</c:v>
                </c:pt>
                <c:pt idx="150">
                  <c:v>108.89908365019646</c:v>
                </c:pt>
                <c:pt idx="151">
                  <c:v>109.35764919393895</c:v>
                </c:pt>
                <c:pt idx="152">
                  <c:v>109.81658264326352</c:v>
                </c:pt>
                <c:pt idx="153">
                  <c:v>110.27571515654731</c:v>
                </c:pt>
                <c:pt idx="154">
                  <c:v>110.73487046529766</c:v>
                </c:pt>
                <c:pt idx="155">
                  <c:v>111.1938647260763</c:v>
                </c:pt>
                <c:pt idx="156">
                  <c:v>111.6525063797956</c:v>
                </c:pt>
                <c:pt idx="157">
                  <c:v>112.11059601945141</c:v>
                </c:pt>
                <c:pt idx="158">
                  <c:v>112.56792626741712</c:v>
                </c:pt>
                <c:pt idx="159">
                  <c:v>113.02428166348072</c:v>
                </c:pt>
                <c:pt idx="160">
                  <c:v>113.4794385648664</c:v>
                </c:pt>
                <c:pt idx="161">
                  <c:v>113.93316505953588</c:v>
                </c:pt>
                <c:pt idx="162">
                  <c:v>114.38522089412011</c:v>
                </c:pt>
                <c:pt idx="163">
                  <c:v>114.83535741788066</c:v>
                </c:pt>
                <c:pt idx="164">
                  <c:v>115.28331754414799</c:v>
                </c:pt>
                <c:pt idx="165">
                  <c:v>115.72883573072502</c:v>
                </c:pt>
                <c:pt idx="166">
                  <c:v>116.17163798078077</c:v>
                </c:pt>
                <c:pt idx="167">
                  <c:v>116.61144186578915</c:v>
                </c:pt>
                <c:pt idx="168">
                  <c:v>117.04795657208979</c:v>
                </c:pt>
                <c:pt idx="169">
                  <c:v>117.48088297266196</c:v>
                </c:pt>
                <c:pt idx="170">
                  <c:v>117.9099137257069</c:v>
                </c:pt>
                <c:pt idx="171">
                  <c:v>118.33473340162743</c:v>
                </c:pt>
                <c:pt idx="172">
                  <c:v>118.75501863997542</c:v>
                </c:pt>
                <c:pt idx="173">
                  <c:v>119.17043833790727</c:v>
                </c:pt>
                <c:pt idx="174">
                  <c:v>119.58065387164115</c:v>
                </c:pt>
                <c:pt idx="175">
                  <c:v>119.98531935235138</c:v>
                </c:pt>
                <c:pt idx="176">
                  <c:v>120.38408191785719</c:v>
                </c:pt>
                <c:pt idx="177">
                  <c:v>120.77658206137144</c:v>
                </c:pt>
                <c:pt idx="178">
                  <c:v>121.16245399846255</c:v>
                </c:pt>
                <c:pt idx="179">
                  <c:v>121.541326073253</c:v>
                </c:pt>
                <c:pt idx="180">
                  <c:v>121.91282120472869</c:v>
                </c:pt>
                <c:pt idx="181">
                  <c:v>122.27655737386448</c:v>
                </c:pt>
                <c:pt idx="182">
                  <c:v>122.63214815208111</c:v>
                </c:pt>
                <c:pt idx="183">
                  <c:v>122.97920327134028</c:v>
                </c:pt>
                <c:pt idx="184">
                  <c:v>123.3173292359543</c:v>
                </c:pt>
                <c:pt idx="185">
                  <c:v>123.64612997593915</c:v>
                </c:pt>
                <c:pt idx="186">
                  <c:v>123.96520754147026</c:v>
                </c:pt>
                <c:pt idx="187">
                  <c:v>124.27416283771662</c:v>
                </c:pt>
                <c:pt idx="188">
                  <c:v>124.57259639902594</c:v>
                </c:pt>
                <c:pt idx="189">
                  <c:v>124.86010920111779</c:v>
                </c:pt>
                <c:pt idx="190">
                  <c:v>125.13630350961157</c:v>
                </c:pt>
                <c:pt idx="191">
                  <c:v>125.40078376287879</c:v>
                </c:pt>
                <c:pt idx="192">
                  <c:v>125.65315748686096</c:v>
                </c:pt>
                <c:pt idx="193">
                  <c:v>125.89303623914492</c:v>
                </c:pt>
                <c:pt idx="194">
                  <c:v>126.12003657923474</c:v>
                </c:pt>
                <c:pt idx="195">
                  <c:v>126.33378106161331</c:v>
                </c:pt>
                <c:pt idx="196">
                  <c:v>126.53389924784177</c:v>
                </c:pt>
                <c:pt idx="197">
                  <c:v>126.72002873361922</c:v>
                </c:pt>
                <c:pt idx="198">
                  <c:v>126.89181618640687</c:v>
                </c:pt>
                <c:pt idx="199">
                  <c:v>127.04891838893005</c:v>
                </c:pt>
                <c:pt idx="200">
                  <c:v>127.19100328360034</c:v>
                </c:pt>
                <c:pt idx="201">
                  <c:v>127.31775101266145</c:v>
                </c:pt>
                <c:pt idx="202">
                  <c:v>127.42885494865706</c:v>
                </c:pt>
                <c:pt idx="203">
                  <c:v>127.52402270965098</c:v>
                </c:pt>
                <c:pt idx="204">
                  <c:v>127.60297715350485</c:v>
                </c:pt>
                <c:pt idx="205">
                  <c:v>127.66545734544009</c:v>
                </c:pt>
                <c:pt idx="206">
                  <c:v>127.71121949308016</c:v>
                </c:pt>
                <c:pt idx="207">
                  <c:v>127.74003784319112</c:v>
                </c:pt>
                <c:pt idx="208">
                  <c:v>127.75170553441413</c:v>
                </c:pt>
                <c:pt idx="209">
                  <c:v>127.74603540041457</c:v>
                </c:pt>
                <c:pt idx="210">
                  <c:v>127.72286071805894</c:v>
                </c:pt>
                <c:pt idx="211">
                  <c:v>127.68203589547414</c:v>
                </c:pt>
                <c:pt idx="212">
                  <c:v>127.6234370951402</c:v>
                </c:pt>
                <c:pt idx="213">
                  <c:v>127.54696278751965</c:v>
                </c:pt>
                <c:pt idx="214">
                  <c:v>127.45253423112686</c:v>
                </c:pt>
                <c:pt idx="215">
                  <c:v>127.34009587539042</c:v>
                </c:pt>
                <c:pt idx="216">
                  <c:v>127.20961568315154</c:v>
                </c:pt>
                <c:pt idx="217">
                  <c:v>127.06108537017261</c:v>
                </c:pt>
                <c:pt idx="218">
                  <c:v>126.89452055959126</c:v>
                </c:pt>
                <c:pt idx="219">
                  <c:v>126.70996084984365</c:v>
                </c:pt>
                <c:pt idx="220">
                  <c:v>126.50746979518924</c:v>
                </c:pt>
                <c:pt idx="221">
                  <c:v>126.28713479858931</c:v>
                </c:pt>
                <c:pt idx="222">
                  <c:v>126.04906691731939</c:v>
                </c:pt>
                <c:pt idx="223">
                  <c:v>125.79340058231735</c:v>
                </c:pt>
                <c:pt idx="224">
                  <c:v>125.52029323288714</c:v>
                </c:pt>
                <c:pt idx="225">
                  <c:v>125.22992486897408</c:v>
                </c:pt>
                <c:pt idx="226">
                  <c:v>124.92249752380391</c:v>
                </c:pt>
                <c:pt idx="227">
                  <c:v>124.59823466022253</c:v>
                </c:pt>
                <c:pt idx="228">
                  <c:v>124.25738049458164</c:v>
                </c:pt>
                <c:pt idx="229">
                  <c:v>123.90019925248306</c:v>
                </c:pt>
                <c:pt idx="230">
                  <c:v>123.52697436111494</c:v>
                </c:pt>
                <c:pt idx="231">
                  <c:v>123.13800758328188</c:v>
                </c:pt>
                <c:pt idx="232">
                  <c:v>122.73361809854967</c:v>
                </c:pt>
                <c:pt idx="233">
                  <c:v>122.31414153718205</c:v>
                </c:pt>
                <c:pt idx="234">
                  <c:v>121.87992897275157</c:v>
                </c:pt>
                <c:pt idx="235">
                  <c:v>121.43134587944857</c:v>
                </c:pt>
                <c:pt idx="236">
                  <c:v>120.96877106019913</c:v>
                </c:pt>
                <c:pt idx="237">
                  <c:v>120.49259555172873</c:v>
                </c:pt>
                <c:pt idx="238">
                  <c:v>120.00322151268296</c:v>
                </c:pt>
                <c:pt idx="239">
                  <c:v>119.50106110083414</c:v>
                </c:pt>
                <c:pt idx="240">
                  <c:v>118.98653534527227</c:v>
                </c:pt>
                <c:pt idx="241">
                  <c:v>118.4600730193016</c:v>
                </c:pt>
                <c:pt idx="242">
                  <c:v>117.92210951954306</c:v>
                </c:pt>
                <c:pt idx="243">
                  <c:v>117.37308575648608</c:v>
                </c:pt>
                <c:pt idx="244">
                  <c:v>116.81344706144077</c:v>
                </c:pt>
                <c:pt idx="245">
                  <c:v>116.24364211452274</c:v>
                </c:pt>
                <c:pt idx="246">
                  <c:v>115.66412189795815</c:v>
                </c:pt>
                <c:pt idx="247">
                  <c:v>115.07533867863603</c:v>
                </c:pt>
                <c:pt idx="248">
                  <c:v>114.47774502345918</c:v>
                </c:pt>
                <c:pt idx="249">
                  <c:v>113.87179285066003</c:v>
                </c:pt>
                <c:pt idx="250">
                  <c:v>113.25793251986049</c:v>
                </c:pt>
                <c:pt idx="251">
                  <c:v>112.63661196326574</c:v>
                </c:pt>
                <c:pt idx="252">
                  <c:v>112.00827585999689</c:v>
                </c:pt>
                <c:pt idx="253">
                  <c:v>111.37336485519234</c:v>
                </c:pt>
                <c:pt idx="254">
                  <c:v>110.73231482513981</c:v>
                </c:pt>
                <c:pt idx="255">
                  <c:v>110.0855561893508</c:v>
                </c:pt>
                <c:pt idx="256">
                  <c:v>109.43351327015149</c:v>
                </c:pt>
                <c:pt idx="257">
                  <c:v>108.77660370004888</c:v>
                </c:pt>
                <c:pt idx="258">
                  <c:v>108.11523787683143</c:v>
                </c:pt>
                <c:pt idx="259">
                  <c:v>107.44981846608911</c:v>
                </c:pt>
                <c:pt idx="260">
                  <c:v>106.78073995058313</c:v>
                </c:pt>
                <c:pt idx="261">
                  <c:v>106.10838822566525</c:v>
                </c:pt>
                <c:pt idx="262">
                  <c:v>105.43314023973798</c:v>
                </c:pt>
                <c:pt idx="263">
                  <c:v>104.75536367856438</c:v>
                </c:pt>
                <c:pt idx="264">
                  <c:v>104.07541669207174</c:v>
                </c:pt>
                <c:pt idx="265">
                  <c:v>103.39364766215755</c:v>
                </c:pt>
                <c:pt idx="266">
                  <c:v>102.71039500988485</c:v>
                </c:pt>
                <c:pt idx="267">
                  <c:v>102.02598704036053</c:v>
                </c:pt>
                <c:pt idx="268">
                  <c:v>101.340741823511</c:v>
                </c:pt>
                <c:pt idx="269">
                  <c:v>100.65496710891193</c:v>
                </c:pt>
                <c:pt idx="270">
                  <c:v>99.968960272788536</c:v>
                </c:pt>
                <c:pt idx="271">
                  <c:v>99.283008295276119</c:v>
                </c:pt>
                <c:pt idx="272">
                  <c:v>98.597387766022976</c:v>
                </c:pt>
                <c:pt idx="273">
                  <c:v>97.912364916219914</c:v>
                </c:pt>
                <c:pt idx="274">
                  <c:v>97.228195675155845</c:v>
                </c:pt>
                <c:pt idx="275">
                  <c:v>96.545125749428365</c:v>
                </c:pt>
                <c:pt idx="276">
                  <c:v>95.863390722970138</c:v>
                </c:pt>
                <c:pt idx="277">
                  <c:v>95.183216176100643</c:v>
                </c:pt>
                <c:pt idx="278">
                  <c:v>94.504817821862503</c:v>
                </c:pt>
                <c:pt idx="279">
                  <c:v>93.828401657959148</c:v>
                </c:pt>
                <c:pt idx="280">
                  <c:v>93.154164132675803</c:v>
                </c:pt>
                <c:pt idx="281">
                  <c:v>92.482292323229331</c:v>
                </c:pt>
                <c:pt idx="282">
                  <c:v>91.812964125065605</c:v>
                </c:pt>
                <c:pt idx="283">
                  <c:v>91.146348450693594</c:v>
                </c:pt>
                <c:pt idx="284">
                  <c:v>90.482605436719467</c:v>
                </c:pt>
                <c:pt idx="285">
                  <c:v>89.821886657819249</c:v>
                </c:pt>
                <c:pt idx="286">
                  <c:v>89.164335346462437</c:v>
                </c:pt>
                <c:pt idx="287">
                  <c:v>88.510086617274183</c:v>
                </c:pt>
                <c:pt idx="288">
                  <c:v>87.859267694996788</c:v>
                </c:pt>
                <c:pt idx="289">
                  <c:v>87.211998145083868</c:v>
                </c:pt>
                <c:pt idx="290">
                  <c:v>86.568390106031188</c:v>
                </c:pt>
                <c:pt idx="291">
                  <c:v>85.92854852261658</c:v>
                </c:pt>
                <c:pt idx="292">
                  <c:v>85.292571379288276</c:v>
                </c:pt>
                <c:pt idx="293">
                  <c:v>84.660549933005441</c:v>
                </c:pt>
                <c:pt idx="294">
                  <c:v>84.032568944894933</c:v>
                </c:pt>
                <c:pt idx="295">
                  <c:v>83.408706910149846</c:v>
                </c:pt>
                <c:pt idx="296">
                  <c:v>82.789036285647597</c:v>
                </c:pt>
                <c:pt idx="297">
                  <c:v>82.173623714823236</c:v>
                </c:pt>
                <c:pt idx="298">
                  <c:v>81.56253024937989</c:v>
                </c:pt>
                <c:pt idx="299">
                  <c:v>80.955811567468572</c:v>
                </c:pt>
                <c:pt idx="300">
                  <c:v>80.353518188013638</c:v>
                </c:pt>
                <c:pt idx="301">
                  <c:v>79.755695680900843</c:v>
                </c:pt>
                <c:pt idx="302">
                  <c:v>79.162384872786276</c:v>
                </c:pt>
                <c:pt idx="303">
                  <c:v>78.573622048319052</c:v>
                </c:pt>
                <c:pt idx="304">
                  <c:v>77.989439146605477</c:v>
                </c:pt>
                <c:pt idx="305">
                  <c:v>77.409863952774046</c:v>
                </c:pt>
                <c:pt idx="306">
                  <c:v>76.834920284528053</c:v>
                </c:pt>
                <c:pt idx="307">
                  <c:v>76.264628173601253</c:v>
                </c:pt>
                <c:pt idx="308">
                  <c:v>75.699004042055108</c:v>
                </c:pt>
                <c:pt idx="309">
                  <c:v>75.138060873377981</c:v>
                </c:pt>
                <c:pt idx="310">
                  <c:v>74.581808378369331</c:v>
                </c:pt>
                <c:pt idx="311">
                  <c:v>74.030253155806832</c:v>
                </c:pt>
                <c:pt idx="312">
                  <c:v>73.483398847914174</c:v>
                </c:pt>
                <c:pt idx="313">
                  <c:v>72.94124629066026</c:v>
                </c:pt>
                <c:pt idx="314">
                  <c:v>72.403793658934433</c:v>
                </c:pt>
                <c:pt idx="315">
                  <c:v>71.871036606654854</c:v>
                </c:pt>
                <c:pt idx="316">
                  <c:v>71.342968401876291</c:v>
                </c:pt>
                <c:pt idx="317">
                  <c:v>70.819580056974004</c:v>
                </c:pt>
                <c:pt idx="318">
                  <c:v>70.300860453988292</c:v>
                </c:pt>
                <c:pt idx="319">
                  <c:v>69.786796465220164</c:v>
                </c:pt>
                <c:pt idx="320">
                  <c:v>69.277373069176292</c:v>
                </c:pt>
                <c:pt idx="321">
                  <c:v>68.772573461964527</c:v>
                </c:pt>
                <c:pt idx="322">
                  <c:v>68.272379164246885</c:v>
                </c:pt>
                <c:pt idx="323">
                  <c:v>67.776770123859279</c:v>
                </c:pt>
                <c:pt idx="324">
                  <c:v>67.285724814210468</c:v>
                </c:pt>
                <c:pt idx="325">
                  <c:v>66.799220328574663</c:v>
                </c:pt>
                <c:pt idx="326">
                  <c:v>66.317232470392881</c:v>
                </c:pt>
                <c:pt idx="327">
                  <c:v>65.839735839700424</c:v>
                </c:pt>
                <c:pt idx="328">
                  <c:v>65.366703915796407</c:v>
                </c:pt>
                <c:pt idx="329">
                  <c:v>64.89810913627305</c:v>
                </c:pt>
                <c:pt idx="330">
                  <c:v>64.433922972520776</c:v>
                </c:pt>
                <c:pt idx="331">
                  <c:v>63.974116001824513</c:v>
                </c:pt>
                <c:pt idx="332">
                  <c:v>63.518657976166146</c:v>
                </c:pt>
                <c:pt idx="333">
                  <c:v>63.067517887846108</c:v>
                </c:pt>
                <c:pt idx="334">
                  <c:v>62.620664032035336</c:v>
                </c:pt>
                <c:pt idx="335">
                  <c:v>62.178064066368179</c:v>
                </c:pt>
                <c:pt idx="336">
                  <c:v>61.739685067683219</c:v>
                </c:pt>
                <c:pt idx="337">
                  <c:v>61.305493586018045</c:v>
                </c:pt>
                <c:pt idx="338">
                  <c:v>60.875455695961428</c:v>
                </c:pt>
                <c:pt idx="339">
                  <c:v>60.449537045463728</c:v>
                </c:pt>
                <c:pt idx="340">
                  <c:v>60.027702902204602</c:v>
                </c:pt>
                <c:pt idx="341">
                  <c:v>59.609918197613425</c:v>
                </c:pt>
                <c:pt idx="342">
                  <c:v>59.196147568636619</c:v>
                </c:pt>
                <c:pt idx="343">
                  <c:v>58.78635539734249</c:v>
                </c:pt>
                <c:pt idx="344">
                  <c:v>58.380505848451861</c:v>
                </c:pt>
                <c:pt idx="345">
                  <c:v>57.97856290488059</c:v>
                </c:pt>
                <c:pt idx="346">
                  <c:v>57.580490401376508</c:v>
                </c:pt>
                <c:pt idx="347">
                  <c:v>57.186252056331696</c:v>
                </c:pt>
                <c:pt idx="348">
                  <c:v>56.795811501847481</c:v>
                </c:pt>
                <c:pt idx="349">
                  <c:v>56.409132312127866</c:v>
                </c:pt>
                <c:pt idx="350">
                  <c:v>56.026178030273847</c:v>
                </c:pt>
                <c:pt idx="351">
                  <c:v>55.646912193548715</c:v>
                </c:pt>
                <c:pt idx="352">
                  <c:v>55.271298357182289</c:v>
                </c:pt>
                <c:pt idx="353">
                  <c:v>54.899300116779145</c:v>
                </c:pt>
                <c:pt idx="354">
                  <c:v>54.530881129393826</c:v>
                </c:pt>
                <c:pt idx="355">
                  <c:v>54.166005133333776</c:v>
                </c:pt>
                <c:pt idx="356">
                  <c:v>53.804635966747824</c:v>
                </c:pt>
                <c:pt idx="357">
                  <c:v>53.446737585056709</c:v>
                </c:pt>
                <c:pt idx="358">
                  <c:v>53.092274077279413</c:v>
                </c:pt>
                <c:pt idx="359">
                  <c:v>52.741209681306856</c:v>
                </c:pt>
                <c:pt idx="360">
                  <c:v>52.393508798173116</c:v>
                </c:pt>
                <c:pt idx="361">
                  <c:v>52.049136005371579</c:v>
                </c:pt>
                <c:pt idx="362">
                  <c:v>51.7080560692619</c:v>
                </c:pt>
                <c:pt idx="363">
                  <c:v>51.370233956611841</c:v>
                </c:pt>
                <c:pt idx="364">
                  <c:v>51.035634845315876</c:v>
                </c:pt>
                <c:pt idx="365">
                  <c:v>50.70422413433139</c:v>
                </c:pt>
                <c:pt idx="366">
                  <c:v>50.37596745287054</c:v>
                </c:pt>
                <c:pt idx="367">
                  <c:v>50.050830668885339</c:v>
                </c:pt>
                <c:pt idx="368">
                  <c:v>49.728779896881214</c:v>
                </c:pt>
                <c:pt idx="369">
                  <c:v>49.409781505092866</c:v>
                </c:pt>
                <c:pt idx="370">
                  <c:v>49.09380212205528</c:v>
                </c:pt>
                <c:pt idx="371">
                  <c:v>48.780808642600526</c:v>
                </c:pt>
                <c:pt idx="372">
                  <c:v>48.470768233310245</c:v>
                </c:pt>
                <c:pt idx="373">
                  <c:v>48.163648337452202</c:v>
                </c:pt>
                <c:pt idx="374">
                  <c:v>47.85941667942798</c:v>
                </c:pt>
                <c:pt idx="375">
                  <c:v>47.55804126875779</c:v>
                </c:pt>
                <c:pt idx="376">
                  <c:v>47.259490403626977</c:v>
                </c:pt>
                <c:pt idx="377">
                  <c:v>46.963732674018019</c:v>
                </c:pt>
                <c:pt idx="378">
                  <c:v>46.670736964450434</c:v>
                </c:pt>
                <c:pt idx="379">
                  <c:v>46.380472456350155</c:v>
                </c:pt>
                <c:pt idx="380">
                  <c:v>46.092908630068905</c:v>
                </c:pt>
                <c:pt idx="381">
                  <c:v>45.808015266573086</c:v>
                </c:pt>
                <c:pt idx="382">
                  <c:v>45.525762448820821</c:v>
                </c:pt>
                <c:pt idx="383">
                  <c:v>45.246120562845064</c:v>
                </c:pt>
                <c:pt idx="384">
                  <c:v>44.969060298559505</c:v>
                </c:pt>
                <c:pt idx="385">
                  <c:v>44.694552650303642</c:v>
                </c:pt>
                <c:pt idx="386">
                  <c:v>44.4225689171422</c:v>
                </c:pt>
                <c:pt idx="387">
                  <c:v>44.153080702933629</c:v>
                </c:pt>
                <c:pt idx="388">
                  <c:v>43.886059916181658</c:v>
                </c:pt>
                <c:pt idx="389">
                  <c:v>43.621478769682945</c:v>
                </c:pt>
                <c:pt idx="390">
                  <c:v>43.359309779983867</c:v>
                </c:pt>
                <c:pt idx="391">
                  <c:v>43.099525766658033</c:v>
                </c:pt>
                <c:pt idx="392">
                  <c:v>42.842099851415973</c:v>
                </c:pt>
                <c:pt idx="393">
                  <c:v>42.587005457058247</c:v>
                </c:pt>
                <c:pt idx="394">
                  <c:v>42.334216306281789</c:v>
                </c:pt>
                <c:pt idx="395">
                  <c:v>42.083706420349664</c:v>
                </c:pt>
                <c:pt idx="396">
                  <c:v>41.835450117633279</c:v>
                </c:pt>
                <c:pt idx="397">
                  <c:v>41.589422012036096</c:v>
                </c:pt>
                <c:pt idx="398">
                  <c:v>41.345597011307085</c:v>
                </c:pt>
                <c:pt idx="399">
                  <c:v>41.103950315251943</c:v>
                </c:pt>
                <c:pt idx="400">
                  <c:v>40.864457413849806</c:v>
                </c:pt>
                <c:pt idx="401">
                  <c:v>40.627094085282202</c:v>
                </c:pt>
                <c:pt idx="402">
                  <c:v>40.391836393881562</c:v>
                </c:pt>
                <c:pt idx="403">
                  <c:v>40.158660688005327</c:v>
                </c:pt>
                <c:pt idx="404">
                  <c:v>39.927543597841961</c:v>
                </c:pt>
                <c:pt idx="405">
                  <c:v>39.698462033154627</c:v>
                </c:pt>
                <c:pt idx="406">
                  <c:v>39.471393180968022</c:v>
                </c:pt>
                <c:pt idx="407">
                  <c:v>39.246314503203436</c:v>
                </c:pt>
                <c:pt idx="408">
                  <c:v>39.02320373426717</c:v>
                </c:pt>
                <c:pt idx="409">
                  <c:v>38.802038878596619</c:v>
                </c:pt>
                <c:pt idx="410">
                  <c:v>38.582798208168981</c:v>
                </c:pt>
                <c:pt idx="411">
                  <c:v>38.365460259975961</c:v>
                </c:pt>
                <c:pt idx="412">
                  <c:v>38.150003833469107</c:v>
                </c:pt>
                <c:pt idx="413">
                  <c:v>37.936407987979102</c:v>
                </c:pt>
                <c:pt idx="414">
                  <c:v>37.724652040112503</c:v>
                </c:pt>
                <c:pt idx="415">
                  <c:v>37.514715561129478</c:v>
                </c:pt>
                <c:pt idx="416">
                  <c:v>37.306578374305403</c:v>
                </c:pt>
                <c:pt idx="417">
                  <c:v>37.100220552279261</c:v>
                </c:pt>
                <c:pt idx="418">
                  <c:v>36.895622414391802</c:v>
                </c:pt>
                <c:pt idx="419">
                  <c:v>36.692764524015821</c:v>
                </c:pt>
                <c:pt idx="420">
                  <c:v>36.491627685881191</c:v>
                </c:pt>
                <c:pt idx="421">
                  <c:v>36.292192943396898</c:v>
                </c:pt>
                <c:pt idx="422">
                  <c:v>36.094441575971963</c:v>
                </c:pt>
                <c:pt idx="423">
                  <c:v>35.898355096337859</c:v>
                </c:pt>
                <c:pt idx="424">
                  <c:v>35.703915247873674</c:v>
                </c:pt>
                <c:pt idx="425">
                  <c:v>35.511104001936289</c:v>
                </c:pt>
                <c:pt idx="426">
                  <c:v>35.319903555197008</c:v>
                </c:pt>
                <c:pt idx="427">
                  <c:v>35.130296326986162</c:v>
                </c:pt>
                <c:pt idx="428">
                  <c:v>34.9422649566473</c:v>
                </c:pt>
                <c:pt idx="429">
                  <c:v>34.755792300902193</c:v>
                </c:pt>
                <c:pt idx="430">
                  <c:v>34.570861431228025</c:v>
                </c:pt>
                <c:pt idx="431">
                  <c:v>34.387455631247825</c:v>
                </c:pt>
                <c:pt idx="432">
                  <c:v>34.205558394135323</c:v>
                </c:pt>
                <c:pt idx="433">
                  <c:v>34.025153420035295</c:v>
                </c:pt>
                <c:pt idx="434">
                  <c:v>33.846224613500048</c:v>
                </c:pt>
                <c:pt idx="435">
                  <c:v>33.668756080943467</c:v>
                </c:pt>
                <c:pt idx="436">
                  <c:v>33.49273212811277</c:v>
                </c:pt>
                <c:pt idx="437">
                  <c:v>33.318137257579274</c:v>
                </c:pt>
                <c:pt idx="438">
                  <c:v>33.14495616624847</c:v>
                </c:pt>
                <c:pt idx="439">
                  <c:v>32.973173742890204</c:v>
                </c:pt>
                <c:pt idx="440">
                  <c:v>32.802775065689566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82D7-48B2-A01E-F201780681BC}"/>
            </c:ext>
          </c:extLst>
        </c:ser>
        <c:ser>
          <c:idx val="2"/>
          <c:order val="3"/>
          <c:tx>
            <c:strRef>
              <c:f>Data!$G$19</c:f>
              <c:strCache>
                <c:ptCount val="1"/>
                <c:pt idx="0">
                  <c:v>160%</c:v>
                </c:pt>
              </c:strCache>
            </c:strRef>
          </c:tx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Data!$AD$21:$AD$461</c:f>
              <c:numCache>
                <c:formatCode>General</c:formatCode>
                <c:ptCount val="441"/>
                <c:pt idx="0">
                  <c:v>62.736526931061896</c:v>
                </c:pt>
                <c:pt idx="1">
                  <c:v>63.015223043700395</c:v>
                </c:pt>
                <c:pt idx="2">
                  <c:v>63.290313675658197</c:v>
                </c:pt>
                <c:pt idx="3">
                  <c:v>63.561972265771651</c:v>
                </c:pt>
                <c:pt idx="4">
                  <c:v>63.830365985824578</c:v>
                </c:pt>
                <c:pt idx="5">
                  <c:v>64.095655982806619</c:v>
                </c:pt>
                <c:pt idx="6">
                  <c:v>64.357997612966457</c:v>
                </c:pt>
                <c:pt idx="7">
                  <c:v>64.617540667717478</c:v>
                </c:pt>
                <c:pt idx="8">
                  <c:v>64.874429591484713</c:v>
                </c:pt>
                <c:pt idx="9">
                  <c:v>65.128803691608383</c:v>
                </c:pt>
                <c:pt idx="10">
                  <c:v>65.380797340440935</c:v>
                </c:pt>
                <c:pt idx="11">
                  <c:v>65.630540169793093</c:v>
                </c:pt>
                <c:pt idx="12">
                  <c:v>65.878157257897797</c:v>
                </c:pt>
                <c:pt idx="13">
                  <c:v>66.123769309072983</c:v>
                </c:pt>
                <c:pt idx="14">
                  <c:v>66.367492826272994</c:v>
                </c:pt>
                <c:pt idx="15">
                  <c:v>66.609440276723916</c:v>
                </c:pt>
                <c:pt idx="16">
                  <c:v>66.849720250843419</c:v>
                </c:pt>
                <c:pt idx="17">
                  <c:v>67.088437614647759</c:v>
                </c:pt>
                <c:pt idx="18">
                  <c:v>67.325693655849946</c:v>
                </c:pt>
                <c:pt idx="19">
                  <c:v>67.561586223853041</c:v>
                </c:pt>
                <c:pt idx="20">
                  <c:v>67.796209863840815</c:v>
                </c:pt>
                <c:pt idx="21">
                  <c:v>68.029655945166482</c:v>
                </c:pt>
                <c:pt idx="22">
                  <c:v>68.262012784237101</c:v>
                </c:pt>
                <c:pt idx="23">
                  <c:v>68.493365762087109</c:v>
                </c:pt>
                <c:pt idx="24">
                  <c:v>68.723797436831589</c:v>
                </c:pt>
                <c:pt idx="25">
                  <c:v>68.953387651183888</c:v>
                </c:pt>
                <c:pt idx="26">
                  <c:v>69.182213635218304</c:v>
                </c:pt>
                <c:pt idx="27">
                  <c:v>69.410350104553444</c:v>
                </c:pt>
                <c:pt idx="28">
                  <c:v>69.637869354125968</c:v>
                </c:pt>
                <c:pt idx="29">
                  <c:v>69.864841347719178</c:v>
                </c:pt>
                <c:pt idx="30">
                  <c:v>70.09133380340586</c:v>
                </c:pt>
                <c:pt idx="31">
                  <c:v>70.317412275058288</c:v>
                </c:pt>
                <c:pt idx="32">
                  <c:v>70.543140230073448</c:v>
                </c:pt>
                <c:pt idx="33">
                  <c:v>70.768579123455524</c:v>
                </c:pt>
                <c:pt idx="34">
                  <c:v>70.993788468392026</c:v>
                </c:pt>
                <c:pt idx="35">
                  <c:v>71.218825903455254</c:v>
                </c:pt>
                <c:pt idx="36">
                  <c:v>71.443747256553635</c:v>
                </c:pt>
                <c:pt idx="37">
                  <c:v>71.668606605754661</c:v>
                </c:pt>
                <c:pt idx="38">
                  <c:v>71.893456337093184</c:v>
                </c:pt>
                <c:pt idx="39">
                  <c:v>72.118347199476091</c:v>
                </c:pt>
                <c:pt idx="40">
                  <c:v>72.343328356787922</c:v>
                </c:pt>
                <c:pt idx="41">
                  <c:v>72.568447437297593</c:v>
                </c:pt>
                <c:pt idx="42">
                  <c:v>72.79375058046223</c:v>
                </c:pt>
                <c:pt idx="43">
                  <c:v>73.019282481218212</c:v>
                </c:pt>
                <c:pt idx="44">
                  <c:v>73.245086431847113</c:v>
                </c:pt>
                <c:pt idx="45">
                  <c:v>73.471204361497584</c:v>
                </c:pt>
                <c:pt idx="46">
                  <c:v>73.697676873442134</c:v>
                </c:pt>
                <c:pt idx="47">
                  <c:v>73.924543280142899</c:v>
                </c:pt>
                <c:pt idx="48">
                  <c:v>74.151841636196124</c:v>
                </c:pt>
                <c:pt idx="49">
                  <c:v>74.379608769222372</c:v>
                </c:pt>
                <c:pt idx="50">
                  <c:v>74.607880308765559</c:v>
                </c:pt>
                <c:pt idx="51">
                  <c:v>74.83669071326004</c:v>
                </c:pt>
                <c:pt idx="52">
                  <c:v>75.066073295122067</c:v>
                </c:pt>
                <c:pt idx="53">
                  <c:v>75.296060244018719</c:v>
                </c:pt>
                <c:pt idx="54">
                  <c:v>75.526682648364527</c:v>
                </c:pt>
                <c:pt idx="55">
                  <c:v>75.757970515092254</c:v>
                </c:pt>
                <c:pt idx="56">
                  <c:v>75.989952787742794</c:v>
                </c:pt>
                <c:pt idx="57">
                  <c:v>76.222657362915129</c:v>
                </c:pt>
                <c:pt idx="58">
                  <c:v>76.456111105115767</c:v>
                </c:pt>
                <c:pt idx="59">
                  <c:v>76.690339860043807</c:v>
                </c:pt>
                <c:pt idx="60">
                  <c:v>76.925368466345844</c:v>
                </c:pt>
                <c:pt idx="61">
                  <c:v>77.161220765872827</c:v>
                </c:pt>
                <c:pt idx="62">
                  <c:v>77.397919612468286</c:v>
                </c:pt>
                <c:pt idx="63">
                  <c:v>77.635486879315579</c:v>
                </c:pt>
                <c:pt idx="64">
                  <c:v>77.873943464870123</c:v>
                </c:pt>
                <c:pt idx="65">
                  <c:v>78.113309297400249</c:v>
                </c:pt>
                <c:pt idx="66">
                  <c:v>78.353603338158905</c:v>
                </c:pt>
                <c:pt idx="67">
                  <c:v>78.594843583206483</c:v>
                </c:pt>
                <c:pt idx="68">
                  <c:v>78.837047063903981</c:v>
                </c:pt>
                <c:pt idx="69">
                  <c:v>79.080229846093403</c:v>
                </c:pt>
                <c:pt idx="70">
                  <c:v>79.324407027981863</c:v>
                </c:pt>
                <c:pt idx="71">
                  <c:v>79.569592736744085</c:v>
                </c:pt>
                <c:pt idx="72">
                  <c:v>79.815800123856434</c:v>
                </c:pt>
                <c:pt idx="73">
                  <c:v>80.063041359175571</c:v>
                </c:pt>
                <c:pt idx="74">
                  <c:v>80.311327623772499</c:v>
                </c:pt>
                <c:pt idx="75">
                  <c:v>80.560669101533165</c:v>
                </c:pt>
                <c:pt idx="76">
                  <c:v>80.811074969534971</c:v>
                </c:pt>
                <c:pt idx="77">
                  <c:v>81.062553387208027</c:v>
                </c:pt>
                <c:pt idx="78">
                  <c:v>81.315111484290071</c:v>
                </c:pt>
                <c:pt idx="79">
                  <c:v>81.568755347582481</c:v>
                </c:pt>
                <c:pt idx="80">
                  <c:v>81.823490006514987</c:v>
                </c:pt>
                <c:pt idx="81">
                  <c:v>82.079319417526051</c:v>
                </c:pt>
                <c:pt idx="82">
                  <c:v>82.33624644726612</c:v>
                </c:pt>
                <c:pt idx="83">
                  <c:v>82.594272854630447</c:v>
                </c:pt>
                <c:pt idx="84">
                  <c:v>82.853399271628234</c:v>
                </c:pt>
                <c:pt idx="85">
                  <c:v>83.113625183095209</c:v>
                </c:pt>
                <c:pt idx="86">
                  <c:v>83.374948905257099</c:v>
                </c:pt>
                <c:pt idx="87">
                  <c:v>83.637367563151074</c:v>
                </c:pt>
                <c:pt idx="88">
                  <c:v>83.900877066914106</c:v>
                </c:pt>
                <c:pt idx="89">
                  <c:v>84.165472086946309</c:v>
                </c:pt>
                <c:pt idx="90">
                  <c:v>84.431146027959713</c:v>
                </c:pt>
                <c:pt idx="91">
                  <c:v>84.697891001921974</c:v>
                </c:pt>
                <c:pt idx="92">
                  <c:v>84.965697799907858</c:v>
                </c:pt>
                <c:pt idx="93">
                  <c:v>85.23455586287065</c:v>
                </c:pt>
                <c:pt idx="94">
                  <c:v>85.504453251347854</c:v>
                </c:pt>
                <c:pt idx="95">
                  <c:v>85.775376614117647</c:v>
                </c:pt>
                <c:pt idx="96">
                  <c:v>86.047311155822996</c:v>
                </c:pt>
                <c:pt idx="97">
                  <c:v>86.320240603583898</c:v>
                </c:pt>
                <c:pt idx="98">
                  <c:v>86.594147172618761</c:v>
                </c:pt>
                <c:pt idx="99">
                  <c:v>86.869011530899343</c:v>
                </c:pt>
                <c:pt idx="100">
                  <c:v>87.144812762866195</c:v>
                </c:pt>
                <c:pt idx="101">
                  <c:v>87.421528332233294</c:v>
                </c:pt>
                <c:pt idx="102">
                  <c:v>87.699134043914484</c:v>
                </c:pt>
                <c:pt idx="103">
                  <c:v>87.977604005107622</c:v>
                </c:pt>
                <c:pt idx="104">
                  <c:v>88.256910585574587</c:v>
                </c:pt>
                <c:pt idx="105">
                  <c:v>88.537024377160321</c:v>
                </c:pt>
                <c:pt idx="106">
                  <c:v>88.817914152596813</c:v>
                </c:pt>
                <c:pt idx="107">
                  <c:v>89.09954682364301</c:v>
                </c:pt>
                <c:pt idx="108">
                  <c:v>89.381887398615248</c:v>
                </c:pt>
                <c:pt idx="109">
                  <c:v>89.664898939367816</c:v>
                </c:pt>
                <c:pt idx="110">
                  <c:v>89.948542517788354</c:v>
                </c:pt>
                <c:pt idx="111">
                  <c:v>90.232777171876933</c:v>
                </c:pt>
                <c:pt idx="112">
                  <c:v>90.517559861484699</c:v>
                </c:pt>
                <c:pt idx="113">
                  <c:v>90.802845423792093</c:v>
                </c:pt>
                <c:pt idx="114">
                  <c:v>91.088586528613121</c:v>
                </c:pt>
                <c:pt idx="115">
                  <c:v>91.374733633619371</c:v>
                </c:pt>
                <c:pt idx="116">
                  <c:v>91.661234939581277</c:v>
                </c:pt>
                <c:pt idx="117">
                  <c:v>91.948036345734408</c:v>
                </c:pt>
                <c:pt idx="118">
                  <c:v>92.235081405382346</c:v>
                </c:pt>
                <c:pt idx="119">
                  <c:v>92.522311281856446</c:v>
                </c:pt>
                <c:pt idx="120">
                  <c:v>92.809664704960028</c:v>
                </c:pt>
                <c:pt idx="121">
                  <c:v>93.097077928032121</c:v>
                </c:pt>
                <c:pt idx="122">
                  <c:v>93.384484685773174</c:v>
                </c:pt>
                <c:pt idx="123">
                  <c:v>93.671816152983979</c:v>
                </c:pt>
                <c:pt idx="124">
                  <c:v>93.959000904376353</c:v>
                </c:pt>
                <c:pt idx="125">
                  <c:v>94.245964875623201</c:v>
                </c:pt>
                <c:pt idx="126">
                  <c:v>94.532631325823218</c:v>
                </c:pt>
                <c:pt idx="127">
                  <c:v>94.818920801564559</c:v>
                </c:pt>
                <c:pt idx="128">
                  <c:v>95.104751102779829</c:v>
                </c:pt>
                <c:pt idx="129">
                  <c:v>95.390037250593252</c:v>
                </c:pt>
                <c:pt idx="130">
                  <c:v>95.674691457370102</c:v>
                </c:pt>
                <c:pt idx="131">
                  <c:v>95.958623099185331</c:v>
                </c:pt>
                <c:pt idx="132">
                  <c:v>96.241738690938064</c:v>
                </c:pt>
                <c:pt idx="133">
                  <c:v>96.523941864345574</c:v>
                </c:pt>
                <c:pt idx="134">
                  <c:v>96.805133349058877</c:v>
                </c:pt>
                <c:pt idx="135">
                  <c:v>97.085210957148661</c:v>
                </c:pt>
                <c:pt idx="136">
                  <c:v>97.364069571217897</c:v>
                </c:pt>
                <c:pt idx="137">
                  <c:v>97.641601136404006</c:v>
                </c:pt>
                <c:pt idx="138">
                  <c:v>97.917694656539368</c:v>
                </c:pt>
                <c:pt idx="139">
                  <c:v>98.192236194743771</c:v>
                </c:pt>
                <c:pt idx="140">
                  <c:v>98.465108878728586</c:v>
                </c:pt>
                <c:pt idx="141">
                  <c:v>98.736192911093866</c:v>
                </c:pt>
                <c:pt idx="142">
                  <c:v>99.005365584905633</c:v>
                </c:pt>
                <c:pt idx="143">
                  <c:v>99.272501304839437</c:v>
                </c:pt>
                <c:pt idx="144">
                  <c:v>99.537471614179395</c:v>
                </c:pt>
                <c:pt idx="145">
                  <c:v>99.8001452279604</c:v>
                </c:pt>
                <c:pt idx="146">
                  <c:v>100.06038807253998</c:v>
                </c:pt>
                <c:pt idx="147">
                  <c:v>100.31806333188294</c:v>
                </c:pt>
                <c:pt idx="148">
                  <c:v>100.57303150083766</c:v>
                </c:pt>
                <c:pt idx="149">
                  <c:v>100.82515044567612</c:v>
                </c:pt>
                <c:pt idx="150">
                  <c:v>101.07427547216247</c:v>
                </c:pt>
                <c:pt idx="151">
                  <c:v>101.32025940140466</c:v>
                </c:pt>
                <c:pt idx="152">
                  <c:v>101.562952653732</c:v>
                </c:pt>
                <c:pt idx="153">
                  <c:v>101.80220334082799</c:v>
                </c:pt>
                <c:pt idx="154">
                  <c:v>102.0378573663321</c:v>
                </c:pt>
                <c:pt idx="155">
                  <c:v>102.2697585351051</c:v>
                </c:pt>
                <c:pt idx="156">
                  <c:v>102.49774867133402</c:v>
                </c:pt>
                <c:pt idx="157">
                  <c:v>102.72166774562866</c:v>
                </c:pt>
                <c:pt idx="158">
                  <c:v>102.94135401123786</c:v>
                </c:pt>
                <c:pt idx="159">
                  <c:v>103.15664414948566</c:v>
                </c:pt>
                <c:pt idx="160">
                  <c:v>103.36737342449847</c:v>
                </c:pt>
                <c:pt idx="161">
                  <c:v>103.57337584726181</c:v>
                </c:pt>
                <c:pt idx="162">
                  <c:v>103.7744843490118</c:v>
                </c:pt>
                <c:pt idx="163">
                  <c:v>103.97053096392854</c:v>
                </c:pt>
                <c:pt idx="164">
                  <c:v>104.16134702106102</c:v>
                </c:pt>
                <c:pt idx="165">
                  <c:v>104.34676334537156</c:v>
                </c:pt>
                <c:pt idx="166">
                  <c:v>104.52661046774472</c:v>
                </c:pt>
                <c:pt idx="167">
                  <c:v>104.70071884376108</c:v>
                </c:pt>
                <c:pt idx="168">
                  <c:v>104.86891908098956</c:v>
                </c:pt>
                <c:pt idx="169">
                  <c:v>105.0310421745038</c:v>
                </c:pt>
                <c:pt idx="170">
                  <c:v>105.18691975027942</c:v>
                </c:pt>
                <c:pt idx="171">
                  <c:v>105.33638431607686</c:v>
                </c:pt>
                <c:pt idx="172">
                  <c:v>105.4792695193666</c:v>
                </c:pt>
                <c:pt idx="173">
                  <c:v>105.61541041179824</c:v>
                </c:pt>
                <c:pt idx="174">
                  <c:v>105.74464371966633</c:v>
                </c:pt>
                <c:pt idx="175">
                  <c:v>105.86680811977317</c:v>
                </c:pt>
                <c:pt idx="176">
                  <c:v>105.98174452003767</c:v>
                </c:pt>
                <c:pt idx="177">
                  <c:v>106.08929634415095</c:v>
                </c:pt>
                <c:pt idx="178">
                  <c:v>106.18930981953014</c:v>
                </c:pt>
                <c:pt idx="179">
                  <c:v>106.28163426777564</c:v>
                </c:pt>
                <c:pt idx="180">
                  <c:v>106.36612239679299</c:v>
                </c:pt>
                <c:pt idx="181">
                  <c:v>106.4426305936996</c:v>
                </c:pt>
                <c:pt idx="182">
                  <c:v>106.51101921759792</c:v>
                </c:pt>
                <c:pt idx="183">
                  <c:v>106.57115289126249</c:v>
                </c:pt>
                <c:pt idx="184">
                  <c:v>106.62290079075704</c:v>
                </c:pt>
                <c:pt idx="185">
                  <c:v>106.66613693197337</c:v>
                </c:pt>
                <c:pt idx="186">
                  <c:v>106.7007404530608</c:v>
                </c:pt>
                <c:pt idx="187">
                  <c:v>106.72659589170017</c:v>
                </c:pt>
                <c:pt idx="188">
                  <c:v>106.74359345616585</c:v>
                </c:pt>
                <c:pt idx="189">
                  <c:v>106.75162928911462</c:v>
                </c:pt>
                <c:pt idx="190">
                  <c:v>106.75060572304125</c:v>
                </c:pt>
                <c:pt idx="191">
                  <c:v>106.74043152635028</c:v>
                </c:pt>
                <c:pt idx="192">
                  <c:v>106.72102213900639</c:v>
                </c:pt>
                <c:pt idx="193">
                  <c:v>106.6922998967475</c:v>
                </c:pt>
                <c:pt idx="194">
                  <c:v>106.65419424287252</c:v>
                </c:pt>
                <c:pt idx="195">
                  <c:v>106.60664192665072</c:v>
                </c:pt>
                <c:pt idx="196">
                  <c:v>106.54958718743931</c:v>
                </c:pt>
                <c:pt idx="197">
                  <c:v>106.48298192364537</c:v>
                </c:pt>
                <c:pt idx="198">
                  <c:v>106.4067858457198</c:v>
                </c:pt>
                <c:pt idx="199">
                  <c:v>106.32096661243382</c:v>
                </c:pt>
                <c:pt idx="200">
                  <c:v>106.22549994975016</c:v>
                </c:pt>
                <c:pt idx="201">
                  <c:v>106.1203697516757</c:v>
                </c:pt>
                <c:pt idx="202">
                  <c:v>106.00556816255549</c:v>
                </c:pt>
                <c:pt idx="203">
                  <c:v>105.88109564034936</c:v>
                </c:pt>
                <c:pt idx="204">
                  <c:v>105.74696100051482</c:v>
                </c:pt>
                <c:pt idx="205">
                  <c:v>105.60318144020849</c:v>
                </c:pt>
                <c:pt idx="206">
                  <c:v>105.44978254260695</c:v>
                </c:pt>
                <c:pt idx="207">
                  <c:v>105.28679826123908</c:v>
                </c:pt>
                <c:pt idx="208">
                  <c:v>105.11427088431513</c:v>
                </c:pt>
                <c:pt idx="209">
                  <c:v>104.93225097913103</c:v>
                </c:pt>
                <c:pt idx="210">
                  <c:v>104.7407973167185</c:v>
                </c:pt>
                <c:pt idx="211">
                  <c:v>104.53997677700464</c:v>
                </c:pt>
                <c:pt idx="212">
                  <c:v>104.32986423483376</c:v>
                </c:pt>
                <c:pt idx="213">
                  <c:v>104.11054242729368</c:v>
                </c:pt>
                <c:pt idx="214">
                  <c:v>103.88210180287217</c:v>
                </c:pt>
                <c:pt idx="215">
                  <c:v>103.64464035305213</c:v>
                </c:pt>
                <c:pt idx="216">
                  <c:v>103.39826342702975</c:v>
                </c:pt>
                <c:pt idx="217">
                  <c:v>103.14308353031363</c:v>
                </c:pt>
                <c:pt idx="218">
                  <c:v>102.87922010802878</c:v>
                </c:pt>
                <c:pt idx="219">
                  <c:v>102.60679931381179</c:v>
                </c:pt>
                <c:pt idx="220">
                  <c:v>102.32595376523756</c:v>
                </c:pt>
                <c:pt idx="221">
                  <c:v>102.03682228676794</c:v>
                </c:pt>
                <c:pt idx="222">
                  <c:v>101.7395496412538</c:v>
                </c:pt>
                <c:pt idx="223">
                  <c:v>101.43428625105787</c:v>
                </c:pt>
                <c:pt idx="224">
                  <c:v>101.12118790989334</c:v>
                </c:pt>
                <c:pt idx="225">
                  <c:v>100.80041548649507</c:v>
                </c:pt>
                <c:pt idx="226">
                  <c:v>100.4721346212537</c:v>
                </c:pt>
                <c:pt idx="227">
                  <c:v>100.13651541695032</c:v>
                </c:pt>
                <c:pt idx="228">
                  <c:v>99.7937321247299</c:v>
                </c:pt>
                <c:pt idx="229">
                  <c:v>99.443962826444732</c:v>
                </c:pt>
                <c:pt idx="230">
                  <c:v>99.087389114487621</c:v>
                </c:pt>
                <c:pt idx="231">
                  <c:v>98.724195770213612</c:v>
                </c:pt>
                <c:pt idx="232">
                  <c:v>98.354570442027551</c:v>
                </c:pt>
                <c:pt idx="233">
                  <c:v>97.978703324181538</c:v>
                </c:pt>
                <c:pt idx="234">
                  <c:v>97.596786837294189</c:v>
                </c:pt>
                <c:pt idx="235">
                  <c:v>97.209015311562638</c:v>
                </c:pt>
                <c:pt idx="236">
                  <c:v>96.815584673595822</c:v>
                </c:pt>
                <c:pt idx="237">
                  <c:v>96.41669213774918</c:v>
                </c:pt>
                <c:pt idx="238">
                  <c:v>96.012535902792962</c:v>
                </c:pt>
                <c:pt idx="239">
                  <c:v>95.603314854691575</c:v>
                </c:pt>
                <c:pt idx="240">
                  <c:v>95.189228276217818</c:v>
                </c:pt>
                <c:pt idx="241">
                  <c:v>94.7704755640695</c:v>
                </c:pt>
                <c:pt idx="242">
                  <c:v>94.347255954096966</c:v>
                </c:pt>
                <c:pt idx="243">
                  <c:v>93.919768255194214</c:v>
                </c:pt>
                <c:pt idx="244">
                  <c:v>93.488210592344842</c:v>
                </c:pt>
                <c:pt idx="245">
                  <c:v>93.052780159258674</c:v>
                </c:pt>
                <c:pt idx="246">
                  <c:v>92.61367298097349</c:v>
                </c:pt>
                <c:pt idx="247">
                  <c:v>92.171083686743202</c:v>
                </c:pt>
                <c:pt idx="248">
                  <c:v>91.725205293474517</c:v>
                </c:pt>
                <c:pt idx="249">
                  <c:v>91.276228999921727</c:v>
                </c:pt>
                <c:pt idx="250">
                  <c:v>90.824343991796781</c:v>
                </c:pt>
                <c:pt idx="251">
                  <c:v>90.369737257900027</c:v>
                </c:pt>
                <c:pt idx="252">
                  <c:v>89.912593417329845</c:v>
                </c:pt>
                <c:pt idx="253">
                  <c:v>89.453094557783118</c:v>
                </c:pt>
                <c:pt idx="254">
                  <c:v>88.991420084915092</c:v>
                </c:pt>
                <c:pt idx="255">
                  <c:v>88.52774658268649</c:v>
                </c:pt>
                <c:pt idx="256">
                  <c:v>88.06224768458776</c:v>
                </c:pt>
                <c:pt idx="257">
                  <c:v>87.595093955594933</c:v>
                </c:pt>
                <c:pt idx="258">
                  <c:v>87.126452784680026</c:v>
                </c:pt>
                <c:pt idx="259">
                  <c:v>86.656488287667912</c:v>
                </c:pt>
                <c:pt idx="260">
                  <c:v>86.185361220206573</c:v>
                </c:pt>
                <c:pt idx="261">
                  <c:v>85.713228900592327</c:v>
                </c:pt>
                <c:pt idx="262">
                  <c:v>85.240245142171204</c:v>
                </c:pt>
                <c:pt idx="263">
                  <c:v>84.766560195018883</c:v>
                </c:pt>
                <c:pt idx="264">
                  <c:v>84.292320696585378</c:v>
                </c:pt>
                <c:pt idx="265">
                  <c:v>83.817669630978287</c:v>
                </c:pt>
                <c:pt idx="266">
                  <c:v>83.342746296545499</c:v>
                </c:pt>
                <c:pt idx="267">
                  <c:v>82.867686281411181</c:v>
                </c:pt>
                <c:pt idx="268">
                  <c:v>82.392621446611557</c:v>
                </c:pt>
                <c:pt idx="269">
                  <c:v>81.917679916471869</c:v>
                </c:pt>
                <c:pt idx="270">
                  <c:v>81.442986075864439</c:v>
                </c:pt>
                <c:pt idx="271">
                  <c:v>80.968660573985289</c:v>
                </c:pt>
                <c:pt idx="272">
                  <c:v>80.494820334288775</c:v>
                </c:pt>
                <c:pt idx="273">
                  <c:v>80.021578570221436</c:v>
                </c:pt>
                <c:pt idx="274">
                  <c:v>79.549044806398911</c:v>
                </c:pt>
                <c:pt idx="275">
                  <c:v>79.077324904876889</c:v>
                </c:pt>
                <c:pt idx="276">
                  <c:v>78.606521096170226</c:v>
                </c:pt>
                <c:pt idx="277">
                  <c:v>78.13673201468329</c:v>
                </c:pt>
                <c:pt idx="278">
                  <c:v>77.668052738222116</c:v>
                </c:pt>
                <c:pt idx="279">
                  <c:v>77.200574831266351</c:v>
                </c:pt>
                <c:pt idx="280">
                  <c:v>76.734386391690435</c:v>
                </c:pt>
                <c:pt idx="281">
                  <c:v>76.269572100630725</c:v>
                </c:pt>
                <c:pt idx="282">
                  <c:v>75.806213275207867</c:v>
                </c:pt>
                <c:pt idx="283">
                  <c:v>75.344387923823206</c:v>
                </c:pt>
                <c:pt idx="284">
                  <c:v>74.884170803758678</c:v>
                </c:pt>
                <c:pt idx="285">
                  <c:v>74.425633480822668</c:v>
                </c:pt>
                <c:pt idx="286">
                  <c:v>73.96884439079308</c:v>
                </c:pt>
                <c:pt idx="287">
                  <c:v>73.513868902422445</c:v>
                </c:pt>
                <c:pt idx="288">
                  <c:v>73.060769381780105</c:v>
                </c:pt>
                <c:pt idx="289">
                  <c:v>72.609605257718755</c:v>
                </c:pt>
                <c:pt idx="290">
                  <c:v>72.160433088262977</c:v>
                </c:pt>
                <c:pt idx="291">
                  <c:v>71.713306627729608</c:v>
                </c:pt>
                <c:pt idx="292">
                  <c:v>71.268276894399875</c:v>
                </c:pt>
                <c:pt idx="293">
                  <c:v>70.825392238574736</c:v>
                </c:pt>
                <c:pt idx="294">
                  <c:v>70.384698410854767</c:v>
                </c:pt>
                <c:pt idx="295">
                  <c:v>69.946238630497618</c:v>
                </c:pt>
                <c:pt idx="296">
                  <c:v>69.510053653713243</c:v>
                </c:pt>
                <c:pt idx="297">
                  <c:v>69.076181841770705</c:v>
                </c:pt>
                <c:pt idx="298">
                  <c:v>68.644659228795916</c:v>
                </c:pt>
                <c:pt idx="299">
                  <c:v>68.21551958915154</c:v>
                </c:pt>
                <c:pt idx="300">
                  <c:v>67.788794504297798</c:v>
                </c:pt>
                <c:pt idx="301">
                  <c:v>67.364513429040485</c:v>
                </c:pt>
                <c:pt idx="302">
                  <c:v>66.942703757082924</c:v>
                </c:pt>
                <c:pt idx="303">
                  <c:v>66.523390885803266</c:v>
                </c:pt>
                <c:pt idx="304">
                  <c:v>66.106598280188265</c:v>
                </c:pt>
                <c:pt idx="305">
                  <c:v>65.692347535860321</c:v>
                </c:pt>
                <c:pt idx="306">
                  <c:v>65.280658441141313</c:v>
                </c:pt>
                <c:pt idx="307">
                  <c:v>64.871549038103424</c:v>
                </c:pt>
                <c:pt idx="308">
                  <c:v>64.465035682562686</c:v>
                </c:pt>
                <c:pt idx="309">
                  <c:v>64.061133102976427</c:v>
                </c:pt>
                <c:pt idx="310">
                  <c:v>63.659854458212209</c:v>
                </c:pt>
                <c:pt idx="311">
                  <c:v>63.261211394158231</c:v>
                </c:pt>
                <c:pt idx="312">
                  <c:v>62.86521409915315</c:v>
                </c:pt>
                <c:pt idx="313">
                  <c:v>62.471871358214621</c:v>
                </c:pt>
                <c:pt idx="314">
                  <c:v>62.081190606051692</c:v>
                </c:pt>
                <c:pt idx="315">
                  <c:v>61.693177978849626</c:v>
                </c:pt>
                <c:pt idx="316">
                  <c:v>61.307838364818366</c:v>
                </c:pt>
                <c:pt idx="317">
                  <c:v>60.925175453500174</c:v>
                </c:pt>
                <c:pt idx="318">
                  <c:v>60.545191783834809</c:v>
                </c:pt>
                <c:pt idx="319">
                  <c:v>60.167888790982289</c:v>
                </c:pt>
                <c:pt idx="320">
                  <c:v>59.793266851907781</c:v>
                </c:pt>
                <c:pt idx="321">
                  <c:v>59.421325329733385</c:v>
                </c:pt>
                <c:pt idx="322">
                  <c:v>59.052062616865342</c:v>
                </c:pt>
                <c:pt idx="323">
                  <c:v>58.685476176906391</c:v>
                </c:pt>
                <c:pt idx="324">
                  <c:v>58.321562585364589</c:v>
                </c:pt>
                <c:pt idx="325">
                  <c:v>57.960317569172439</c:v>
                </c:pt>
                <c:pt idx="326">
                  <c:v>57.601736045030378</c:v>
                </c:pt>
                <c:pt idx="327">
                  <c:v>57.245812156590922</c:v>
                </c:pt>
                <c:pt idx="328">
                  <c:v>56.892539310500446</c:v>
                </c:pt>
                <c:pt idx="329">
                  <c:v>56.541910211316647</c:v>
                </c:pt>
                <c:pt idx="330">
                  <c:v>56.193916895321038</c:v>
                </c:pt>
                <c:pt idx="331">
                  <c:v>55.848550763245605</c:v>
                </c:pt>
                <c:pt idx="332">
                  <c:v>55.505802611934655</c:v>
                </c:pt>
                <c:pt idx="333">
                  <c:v>55.165662664962639</c:v>
                </c:pt>
                <c:pt idx="334">
                  <c:v>54.828120602229014</c:v>
                </c:pt>
                <c:pt idx="335">
                  <c:v>54.493165588552863</c:v>
                </c:pt>
                <c:pt idx="336">
                  <c:v>54.160786301288468</c:v>
                </c:pt>
                <c:pt idx="337">
                  <c:v>53.830970956984736</c:v>
                </c:pt>
                <c:pt idx="338">
                  <c:v>53.503707337110875</c:v>
                </c:pt>
                <c:pt idx="339">
                  <c:v>53.178982812870828</c:v>
                </c:pt>
                <c:pt idx="340">
                  <c:v>52.856784369129265</c:v>
                </c:pt>
                <c:pt idx="341">
                  <c:v>52.537098627471565</c:v>
                </c:pt>
                <c:pt idx="342">
                  <c:v>52.219911868420404</c:v>
                </c:pt>
                <c:pt idx="343">
                  <c:v>51.905210052831507</c:v>
                </c:pt>
                <c:pt idx="344">
                  <c:v>51.592978842490474</c:v>
                </c:pt>
                <c:pt idx="345">
                  <c:v>51.283203619933403</c:v>
                </c:pt>
                <c:pt idx="346">
                  <c:v>50.975869507512314</c:v>
                </c:pt>
                <c:pt idx="347">
                  <c:v>50.670961385727878</c:v>
                </c:pt>
                <c:pt idx="348">
                  <c:v>50.368463910850025</c:v>
                </c:pt>
                <c:pt idx="349">
                  <c:v>50.068361531847927</c:v>
                </c:pt>
                <c:pt idx="350">
                  <c:v>49.770638506649945</c:v>
                </c:pt>
                <c:pt idx="351">
                  <c:v>49.475278917753883</c:v>
                </c:pt>
                <c:pt idx="352">
                  <c:v>49.182266687207402</c:v>
                </c:pt>
                <c:pt idx="353">
                  <c:v>48.891585590978622</c:v>
                </c:pt>
                <c:pt idx="354">
                  <c:v>48.603219272735657</c:v>
                </c:pt>
                <c:pt idx="355">
                  <c:v>48.317151257054604</c:v>
                </c:pt>
                <c:pt idx="356">
                  <c:v>48.033364962073676</c:v>
                </c:pt>
                <c:pt idx="357">
                  <c:v>47.75184371161231</c:v>
                </c:pt>
                <c:pt idx="358">
                  <c:v>47.472570746772291</c:v>
                </c:pt>
                <c:pt idx="359">
                  <c:v>47.195529237038585</c:v>
                </c:pt>
                <c:pt idx="360">
                  <c:v>46.920702290896486</c:v>
                </c:pt>
                <c:pt idx="361">
                  <c:v>46.648072965981555</c:v>
                </c:pt>
                <c:pt idx="362">
                  <c:v>46.377624278778299</c:v>
                </c:pt>
                <c:pt idx="363">
                  <c:v>46.109339213883445</c:v>
                </c:pt>
                <c:pt idx="364">
                  <c:v>45.843200732848459</c:v>
                </c:pt>
                <c:pt idx="365">
                  <c:v>45.579191782616846</c:v>
                </c:pt>
                <c:pt idx="366">
                  <c:v>45.317295303569821</c:v>
                </c:pt>
                <c:pt idx="367">
                  <c:v>45.057494237194888</c:v>
                </c:pt>
                <c:pt idx="368">
                  <c:v>44.799771533390668</c:v>
                </c:pt>
                <c:pt idx="369">
                  <c:v>44.54411015742113</c:v>
                </c:pt>
                <c:pt idx="370">
                  <c:v>44.290493096532259</c:v>
                </c:pt>
                <c:pt idx="371">
                  <c:v>44.038903366243275</c:v>
                </c:pt>
                <c:pt idx="372">
                  <c:v>43.789324016324656</c:v>
                </c:pt>
                <c:pt idx="373">
                  <c:v>43.541738136474677</c:v>
                </c:pt>
                <c:pt idx="374">
                  <c:v>43.296128861705569</c:v>
                </c:pt>
                <c:pt idx="375">
                  <c:v>43.052479377450638</c:v>
                </c:pt>
                <c:pt idx="376">
                  <c:v>42.810772924402585</c:v>
                </c:pt>
                <c:pt idx="377">
                  <c:v>42.57099280309356</c:v>
                </c:pt>
                <c:pt idx="378">
                  <c:v>42.333122378226918</c:v>
                </c:pt>
                <c:pt idx="379">
                  <c:v>42.097145082770105</c:v>
                </c:pt>
                <c:pt idx="380">
                  <c:v>41.863044421818344</c:v>
                </c:pt>
                <c:pt idx="381">
                  <c:v>41.630803976237871</c:v>
                </c:pt>
                <c:pt idx="382">
                  <c:v>41.400407406097372</c:v>
                </c:pt>
                <c:pt idx="383">
                  <c:v>41.171838453896555</c:v>
                </c:pt>
                <c:pt idx="384">
                  <c:v>40.94508094759918</c:v>
                </c:pt>
                <c:pt idx="385">
                  <c:v>40.720118803479373</c:v>
                </c:pt>
                <c:pt idx="386">
                  <c:v>40.496936028787921</c:v>
                </c:pt>
                <c:pt idx="387">
                  <c:v>40.275516724246529</c:v>
                </c:pt>
                <c:pt idx="388">
                  <c:v>40.055845086376856</c:v>
                </c:pt>
                <c:pt idx="389">
                  <c:v>39.837905409671038</c:v>
                </c:pt>
                <c:pt idx="390">
                  <c:v>39.621682088610676</c:v>
                </c:pt>
                <c:pt idx="391">
                  <c:v>39.407159619540309</c:v>
                </c:pt>
                <c:pt idx="392">
                  <c:v>39.19432260240157</c:v>
                </c:pt>
                <c:pt idx="393">
                  <c:v>38.983155742334063</c:v>
                </c:pt>
                <c:pt idx="394">
                  <c:v>38.773643851148535</c:v>
                </c:pt>
                <c:pt idx="395">
                  <c:v>38.565771848678025</c:v>
                </c:pt>
                <c:pt idx="396">
                  <c:v>38.359524764011937</c:v>
                </c:pt>
                <c:pt idx="397">
                  <c:v>38.15488773661852</c:v>
                </c:pt>
                <c:pt idx="398">
                  <c:v>37.951846017360445</c:v>
                </c:pt>
                <c:pt idx="399">
                  <c:v>37.750384969408245</c:v>
                </c:pt>
                <c:pt idx="400">
                  <c:v>37.550490069056231</c:v>
                </c:pt>
                <c:pt idx="401">
                  <c:v>37.352146906445299</c:v>
                </c:pt>
                <c:pt idx="402">
                  <c:v>37.15534118619658</c:v>
                </c:pt>
                <c:pt idx="403">
                  <c:v>36.960058727960508</c:v>
                </c:pt>
                <c:pt idx="404">
                  <c:v>36.766285466884568</c:v>
                </c:pt>
                <c:pt idx="405">
                  <c:v>36.57400745400416</c:v>
                </c:pt>
                <c:pt idx="406">
                  <c:v>36.383210856559579</c:v>
                </c:pt>
                <c:pt idx="407">
                  <c:v>36.19388195824309</c:v>
                </c:pt>
                <c:pt idx="408">
                  <c:v>36.006007159379081</c:v>
                </c:pt>
                <c:pt idx="409">
                  <c:v>35.819572977040643</c:v>
                </c:pt>
                <c:pt idx="410">
                  <c:v>35.634566045105885</c:v>
                </c:pt>
                <c:pt idx="411">
                  <c:v>35.450973114256428</c:v>
                </c:pt>
                <c:pt idx="412">
                  <c:v>35.268781051921422</c:v>
                </c:pt>
                <c:pt idx="413">
                  <c:v>35.087976842169745</c:v>
                </c:pt>
                <c:pt idx="414">
                  <c:v>34.908547585552604</c:v>
                </c:pt>
                <c:pt idx="415">
                  <c:v>34.730480498899674</c:v>
                </c:pt>
                <c:pt idx="416">
                  <c:v>34.55376291507082</c:v>
                </c:pt>
                <c:pt idx="417">
                  <c:v>34.378382282665712</c:v>
                </c:pt>
                <c:pt idx="418">
                  <c:v>34.204326165693793</c:v>
                </c:pt>
                <c:pt idx="419">
                  <c:v>34.031582243206515</c:v>
                </c:pt>
                <c:pt idx="420">
                  <c:v>33.860138308894143</c:v>
                </c:pt>
                <c:pt idx="421">
                  <c:v>33.689982270648848</c:v>
                </c:pt>
                <c:pt idx="422">
                  <c:v>33.521102150096119</c:v>
                </c:pt>
                <c:pt idx="423">
                  <c:v>33.353486082096339</c:v>
                </c:pt>
                <c:pt idx="424">
                  <c:v>33.187122314218115</c:v>
                </c:pt>
                <c:pt idx="425">
                  <c:v>33.021999206185257</c:v>
                </c:pt>
                <c:pt idx="426">
                  <c:v>32.858105229298779</c:v>
                </c:pt>
                <c:pt idx="427">
                  <c:v>32.695428965835568</c:v>
                </c:pt>
                <c:pt idx="428">
                  <c:v>32.533959108425158</c:v>
                </c:pt>
                <c:pt idx="429">
                  <c:v>32.373684459406057</c:v>
                </c:pt>
                <c:pt idx="430">
                  <c:v>32.214593930162934</c:v>
                </c:pt>
                <c:pt idx="431">
                  <c:v>32.056676540445878</c:v>
                </c:pt>
                <c:pt idx="432">
                  <c:v>31.899921417673148</c:v>
                </c:pt>
                <c:pt idx="433">
                  <c:v>31.744317796218454</c:v>
                </c:pt>
                <c:pt idx="434">
                  <c:v>31.589855016683796</c:v>
                </c:pt>
                <c:pt idx="435">
                  <c:v>31.436522525159326</c:v>
                </c:pt>
                <c:pt idx="436">
                  <c:v>31.284309872470722</c:v>
                </c:pt>
                <c:pt idx="437">
                  <c:v>31.133206713415543</c:v>
                </c:pt>
                <c:pt idx="438">
                  <c:v>30.983202805989261</c:v>
                </c:pt>
                <c:pt idx="439">
                  <c:v>30.834288010601821</c:v>
                </c:pt>
                <c:pt idx="440">
                  <c:v>30.68645228928581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82D7-48B2-A01E-F201780681BC}"/>
            </c:ext>
          </c:extLst>
        </c:ser>
        <c:ser>
          <c:idx val="3"/>
          <c:order val="4"/>
          <c:tx>
            <c:strRef>
              <c:f>Data!$H$19</c:f>
              <c:strCache>
                <c:ptCount val="1"/>
                <c:pt idx="0">
                  <c:v>120%</c:v>
                </c:pt>
              </c:strCache>
            </c:strRef>
          </c:tx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Data!$AE$21:$AE$461</c:f>
              <c:numCache>
                <c:formatCode>General</c:formatCode>
                <c:ptCount val="441"/>
                <c:pt idx="0">
                  <c:v>60.243933754709978</c:v>
                </c:pt>
                <c:pt idx="1">
                  <c:v>60.618676131486538</c:v>
                </c:pt>
                <c:pt idx="2">
                  <c:v>60.988084057917185</c:v>
                </c:pt>
                <c:pt idx="3">
                  <c:v>61.352303791782873</c:v>
                </c:pt>
                <c:pt idx="4">
                  <c:v>61.711478248654089</c:v>
                </c:pt>
                <c:pt idx="5">
                  <c:v>62.065747011522575</c:v>
                </c:pt>
                <c:pt idx="6">
                  <c:v>62.415246345520231</c:v>
                </c:pt>
                <c:pt idx="7">
                  <c:v>62.760109217202626</c:v>
                </c:pt>
                <c:pt idx="8">
                  <c:v>63.100465317910391</c:v>
                </c:pt>
                <c:pt idx="9">
                  <c:v>63.43644109075457</c:v>
                </c:pt>
                <c:pt idx="10">
                  <c:v>63.768159760804238</c:v>
                </c:pt>
                <c:pt idx="11">
                  <c:v>64.09574136808493</c:v>
                </c:pt>
                <c:pt idx="12">
                  <c:v>64.419302803024934</c:v>
                </c:pt>
                <c:pt idx="13">
                  <c:v>64.738957844013996</c:v>
                </c:pt>
                <c:pt idx="14">
                  <c:v>65.054817196764446</c:v>
                </c:pt>
                <c:pt idx="15">
                  <c:v>65.366988535189336</c:v>
                </c:pt>
                <c:pt idx="16">
                  <c:v>65.675576543534362</c:v>
                </c:pt>
                <c:pt idx="17">
                  <c:v>65.980682959522682</c:v>
                </c:pt>
                <c:pt idx="18">
                  <c:v>66.282406618291063</c:v>
                </c:pt>
                <c:pt idx="19">
                  <c:v>66.580843496915094</c:v>
                </c:pt>
                <c:pt idx="20">
                  <c:v>66.876086759338904</c:v>
                </c:pt>
                <c:pt idx="21">
                  <c:v>67.16822680154084</c:v>
                </c:pt>
                <c:pt idx="22">
                  <c:v>67.457351296782804</c:v>
                </c:pt>
                <c:pt idx="23">
                  <c:v>67.743545240804352</c:v>
                </c:pt>
                <c:pt idx="24">
                  <c:v>68.026890996836897</c:v>
                </c:pt>
                <c:pt idx="25">
                  <c:v>68.307468340325016</c:v>
                </c:pt>
                <c:pt idx="26">
                  <c:v>68.585354503254251</c:v>
                </c:pt>
                <c:pt idx="27">
                  <c:v>68.860624217994641</c:v>
                </c:pt>
                <c:pt idx="28">
                  <c:v>69.133349760580003</c:v>
                </c:pt>
                <c:pt idx="29">
                  <c:v>69.403600993351404</c:v>
                </c:pt>
                <c:pt idx="30">
                  <c:v>69.671445406902762</c:v>
                </c:pt>
                <c:pt idx="31">
                  <c:v>69.936948161272923</c:v>
                </c:pt>
                <c:pt idx="32">
                  <c:v>70.200172126337833</c:v>
                </c:pt>
                <c:pt idx="33">
                  <c:v>70.461177921361298</c:v>
                </c:pt>
                <c:pt idx="34">
                  <c:v>70.720023953669937</c:v>
                </c:pt>
                <c:pt idx="35">
                  <c:v>70.976766456423832</c:v>
                </c:pt>
                <c:pt idx="36">
                  <c:v>71.231459525458902</c:v>
                </c:pt>
                <c:pt idx="37">
                  <c:v>71.484155155182734</c:v>
                </c:pt>
                <c:pt idx="38">
                  <c:v>71.734903273509062</c:v>
                </c:pt>
                <c:pt idx="39">
                  <c:v>71.983751775821418</c:v>
                </c:pt>
                <c:pt idx="40">
                  <c:v>72.230746557959151</c:v>
                </c:pt>
                <c:pt idx="41">
                  <c:v>72.475931548223002</c:v>
                </c:pt>
                <c:pt idx="42">
                  <c:v>72.71934873840064</c:v>
                </c:pt>
                <c:pt idx="43">
                  <c:v>72.961038213815314</c:v>
                </c:pt>
                <c:pt idx="44">
                  <c:v>73.201038182403508</c:v>
                </c:pt>
                <c:pt idx="45">
                  <c:v>73.439385002830107</c:v>
                </c:pt>
                <c:pt idx="46">
                  <c:v>73.676113211651526</c:v>
                </c:pt>
                <c:pt idx="47">
                  <c:v>73.911255549539831</c:v>
                </c:pt>
                <c:pt idx="48">
                  <c:v>74.144842986582432</c:v>
                </c:pt>
                <c:pt idx="49">
                  <c:v>74.376904746673659</c:v>
                </c:pt>
                <c:pt idx="50">
                  <c:v>74.607468331016747</c:v>
                </c:pt>
                <c:pt idx="51">
                  <c:v>74.836559540755417</c:v>
                </c:pt>
                <c:pt idx="52">
                  <c:v>75.064202498756401</c:v>
                </c:pt>
                <c:pt idx="53">
                  <c:v>75.290419670565285</c:v>
                </c:pt>
                <c:pt idx="54">
                  <c:v>75.515231884558972</c:v>
                </c:pt>
                <c:pt idx="55">
                  <c:v>75.738658351319955</c:v>
                </c:pt>
                <c:pt idx="56">
                  <c:v>75.960716682257498</c:v>
                </c:pt>
                <c:pt idx="57">
                  <c:v>76.181422907503531</c:v>
                </c:pt>
                <c:pt idx="58">
                  <c:v>76.400791493109892</c:v>
                </c:pt>
                <c:pt idx="59">
                  <c:v>76.618835357576302</c:v>
                </c:pt>
                <c:pt idx="60">
                  <c:v>76.835565887738397</c:v>
                </c:pt>
                <c:pt idx="61">
                  <c:v>77.050992954045981</c:v>
                </c:pt>
                <c:pt idx="62">
                  <c:v>77.26512492526264</c:v>
                </c:pt>
                <c:pt idx="63">
                  <c:v>77.477968682618723</c:v>
                </c:pt>
                <c:pt idx="64">
                  <c:v>77.689529633450036</c:v>
                </c:pt>
                <c:pt idx="65">
                  <c:v>77.899811724355473</c:v>
                </c:pt>
                <c:pt idx="66">
                  <c:v>78.108817453907946</c:v>
                </c:pt>
                <c:pt idx="67">
                  <c:v>78.316547884952556</c:v>
                </c:pt>
                <c:pt idx="68">
                  <c:v>78.523002656527822</c:v>
                </c:pt>
                <c:pt idx="69">
                  <c:v>78.728179995445672</c:v>
                </c:pt>
                <c:pt idx="70">
                  <c:v>78.932076727566468</c:v>
                </c:pt>
                <c:pt idx="71">
                  <c:v>79.134688288806629</c:v>
                </c:pt>
                <c:pt idx="72">
                  <c:v>79.336008735916153</c:v>
                </c:pt>
                <c:pt idx="73">
                  <c:v>79.536030757064509</c:v>
                </c:pt>
                <c:pt idx="74">
                  <c:v>79.734745682273754</c:v>
                </c:pt>
                <c:pt idx="75">
                  <c:v>79.932143493738408</c:v>
                </c:pt>
                <c:pt idx="76">
                  <c:v>80.128212836071711</c:v>
                </c:pt>
                <c:pt idx="77">
                  <c:v>80.32294102651916</c:v>
                </c:pt>
                <c:pt idx="78">
                  <c:v>80.51631406518004</c:v>
                </c:pt>
                <c:pt idx="79">
                  <c:v>80.708316645278629</c:v>
                </c:pt>
                <c:pt idx="80">
                  <c:v>80.898932163526908</c:v>
                </c:pt>
                <c:pt idx="81">
                  <c:v>81.088142730621314</c:v>
                </c:pt>
                <c:pt idx="82">
                  <c:v>81.275929181916183</c:v>
                </c:pt>
                <c:pt idx="83">
                  <c:v>81.462271088317479</c:v>
                </c:pt>
                <c:pt idx="84">
                  <c:v>81.647146767439651</c:v>
                </c:pt>
                <c:pt idx="85">
                  <c:v>81.830533295070481</c:v>
                </c:pt>
                <c:pt idx="86">
                  <c:v>82.012406516987355</c:v>
                </c:pt>
                <c:pt idx="87">
                  <c:v>82.1927410611694</c:v>
                </c:pt>
                <c:pt idx="88">
                  <c:v>82.371510350450549</c:v>
                </c:pt>
                <c:pt idx="89">
                  <c:v>82.548686615657573</c:v>
                </c:pt>
                <c:pt idx="90">
                  <c:v>82.724240909278407</c:v>
                </c:pt>
                <c:pt idx="91">
                  <c:v>82.898143119704997</c:v>
                </c:pt>
                <c:pt idx="92">
                  <c:v>83.070361986095818</c:v>
                </c:pt>
                <c:pt idx="93">
                  <c:v>83.240865113902245</c:v>
                </c:pt>
                <c:pt idx="94">
                  <c:v>83.409618991103102</c:v>
                </c:pt>
                <c:pt idx="95">
                  <c:v>83.576589005191408</c:v>
                </c:pt>
                <c:pt idx="96">
                  <c:v>83.741739460957049</c:v>
                </c:pt>
                <c:pt idx="97">
                  <c:v>83.90503359910808</c:v>
                </c:pt>
                <c:pt idx="98">
                  <c:v>84.066433615773136</c:v>
                </c:pt>
                <c:pt idx="99">
                  <c:v>84.225900682926905</c:v>
                </c:pt>
                <c:pt idx="100">
                  <c:v>84.383394969779189</c:v>
                </c:pt>
                <c:pt idx="101">
                  <c:v>84.538875665167538</c:v>
                </c:pt>
                <c:pt idx="102">
                  <c:v>84.692301000992217</c:v>
                </c:pt>
                <c:pt idx="103">
                  <c:v>84.843628276731167</c:v>
                </c:pt>
                <c:pt idx="104">
                  <c:v>84.992813885070746</c:v>
                </c:pt>
                <c:pt idx="105">
                  <c:v>85.139813338687347</c:v>
                </c:pt>
                <c:pt idx="106">
                  <c:v>85.28458129821253</c:v>
                </c:pt>
                <c:pt idx="107">
                  <c:v>85.427071601412933</c:v>
                </c:pt>
                <c:pt idx="108">
                  <c:v>85.56723729361434</c:v>
                </c:pt>
                <c:pt idx="109">
                  <c:v>85.705030659396485</c:v>
                </c:pt>
                <c:pt idx="110">
                  <c:v>85.840403255583638</c:v>
                </c:pt>
                <c:pt idx="111">
                  <c:v>85.973305945553349</c:v>
                </c:pt>
                <c:pt idx="112">
                  <c:v>86.103688934882442</c:v>
                </c:pt>
                <c:pt idx="113">
                  <c:v>86.231501808347716</c:v>
                </c:pt>
                <c:pt idx="114">
                  <c:v>86.356693568294602</c:v>
                </c:pt>
                <c:pt idx="115">
                  <c:v>86.479212674384613</c:v>
                </c:pt>
                <c:pt idx="116">
                  <c:v>86.599007084729081</c:v>
                </c:pt>
                <c:pt idx="117">
                  <c:v>86.716024298412748</c:v>
                </c:pt>
                <c:pt idx="118">
                  <c:v>86.830211399407418</c:v>
                </c:pt>
                <c:pt idx="119">
                  <c:v>86.941515101872099</c:v>
                </c:pt>
                <c:pt idx="120">
                  <c:v>87.049881796831698</c:v>
                </c:pt>
                <c:pt idx="121">
                  <c:v>87.155257600223038</c:v>
                </c:pt>
                <c:pt idx="122">
                  <c:v>87.257588402291205</c:v>
                </c:pt>
                <c:pt idx="123">
                  <c:v>87.356819918316589</c:v>
                </c:pt>
                <c:pt idx="124">
                  <c:v>87.45289774064689</c:v>
                </c:pt>
                <c:pt idx="125">
                  <c:v>87.545767392004933</c:v>
                </c:pt>
                <c:pt idx="126">
                  <c:v>87.635374380037078</c:v>
                </c:pt>
                <c:pt idx="127">
                  <c:v>87.721664253063395</c:v>
                </c:pt>
                <c:pt idx="128">
                  <c:v>87.804582656985275</c:v>
                </c:pt>
                <c:pt idx="129">
                  <c:v>87.884075393300265</c:v>
                </c:pt>
                <c:pt idx="130">
                  <c:v>87.96008847817113</c:v>
                </c:pt>
                <c:pt idx="131">
                  <c:v>88.032568202488207</c:v>
                </c:pt>
                <c:pt idx="132">
                  <c:v>88.101461192861152</c:v>
                </c:pt>
                <c:pt idx="133">
                  <c:v>88.166714473470577</c:v>
                </c:pt>
                <c:pt idx="134">
                  <c:v>88.22827552870389</c:v>
                </c:pt>
                <c:pt idx="135">
                  <c:v>88.286092366496291</c:v>
                </c:pt>
                <c:pt idx="136">
                  <c:v>88.340113582291863</c:v>
                </c:pt>
                <c:pt idx="137">
                  <c:v>88.390288423534955</c:v>
                </c:pt>
                <c:pt idx="138">
                  <c:v>88.436566854597899</c:v>
                </c:pt>
                <c:pt idx="139">
                  <c:v>88.478899622045518</c:v>
                </c:pt>
                <c:pt idx="140">
                  <c:v>88.517238320133615</c:v>
                </c:pt>
                <c:pt idx="141">
                  <c:v>88.551535456433257</c:v>
                </c:pt>
                <c:pt idx="142">
                  <c:v>88.581744517469701</c:v>
                </c:pt>
                <c:pt idx="143">
                  <c:v>88.607820034260527</c:v>
                </c:pt>
                <c:pt idx="144">
                  <c:v>88.629717647633484</c:v>
                </c:pt>
                <c:pt idx="145">
                  <c:v>88.64739417320267</c:v>
                </c:pt>
                <c:pt idx="146">
                  <c:v>88.660807665877897</c:v>
                </c:pt>
                <c:pt idx="147">
                  <c:v>88.669917483779571</c:v>
                </c:pt>
                <c:pt idx="148">
                  <c:v>88.674684351429306</c:v>
                </c:pt>
                <c:pt idx="149">
                  <c:v>88.67507042208527</c:v>
                </c:pt>
                <c:pt idx="150">
                  <c:v>88.671039339089063</c:v>
                </c:pt>
                <c:pt idx="151">
                  <c:v>88.662556296090372</c:v>
                </c:pt>
                <c:pt idx="152">
                  <c:v>88.649588096015393</c:v>
                </c:pt>
                <c:pt idx="153">
                  <c:v>88.632103208644267</c:v>
                </c:pt>
                <c:pt idx="154">
                  <c:v>88.610071826664097</c:v>
                </c:pt>
                <c:pt idx="155">
                  <c:v>88.583465920064228</c:v>
                </c:pt>
                <c:pt idx="156">
                  <c:v>88.55225928874242</c:v>
                </c:pt>
                <c:pt idx="157">
                  <c:v>88.516427613192135</c:v>
                </c:pt>
                <c:pt idx="158">
                  <c:v>88.475948503143812</c:v>
                </c:pt>
                <c:pt idx="159">
                  <c:v>88.430801544035901</c:v>
                </c:pt>
                <c:pt idx="160">
                  <c:v>88.380968341194418</c:v>
                </c:pt>
                <c:pt idx="161">
                  <c:v>88.326432561604534</c:v>
                </c:pt>
                <c:pt idx="162">
                  <c:v>88.267179973161419</c:v>
                </c:pt>
                <c:pt idx="163">
                  <c:v>88.203198481292773</c:v>
                </c:pt>
                <c:pt idx="164">
                  <c:v>88.134478162850868</c:v>
                </c:pt>
                <c:pt idx="165">
                  <c:v>88.061011297177856</c:v>
                </c:pt>
                <c:pt idx="166">
                  <c:v>87.982792394253991</c:v>
                </c:pt>
                <c:pt idx="167">
                  <c:v>87.8998182198455</c:v>
                </c:pt>
                <c:pt idx="168">
                  <c:v>87.812087817576071</c:v>
                </c:pt>
                <c:pt idx="169">
                  <c:v>87.7196025278527</c:v>
                </c:pt>
                <c:pt idx="170">
                  <c:v>87.622366003585185</c:v>
                </c:pt>
                <c:pt idx="171">
                  <c:v>87.520384222646356</c:v>
                </c:pt>
                <c:pt idx="172">
                  <c:v>87.413665497028177</c:v>
                </c:pt>
                <c:pt idx="173">
                  <c:v>87.302220478658398</c:v>
                </c:pt>
                <c:pt idx="174">
                  <c:v>87.186062161850089</c:v>
                </c:pt>
                <c:pt idx="175">
                  <c:v>87.065205882366485</c:v>
                </c:pt>
                <c:pt idx="176">
                  <c:v>86.939669313091642</c:v>
                </c:pt>
                <c:pt idx="177">
                  <c:v>86.809472456307589</c:v>
                </c:pt>
                <c:pt idx="178">
                  <c:v>86.674637632587306</c:v>
                </c:pt>
                <c:pt idx="179">
                  <c:v>86.53518946632191</c:v>
                </c:pt>
                <c:pt idx="180">
                  <c:v>86.39115486791043</c:v>
                </c:pt>
                <c:pt idx="181">
                  <c:v>86.242563012648745</c:v>
                </c:pt>
                <c:pt idx="182">
                  <c:v>86.089445316364035</c:v>
                </c:pt>
                <c:pt idx="183">
                  <c:v>85.931835407849192</c:v>
                </c:pt>
                <c:pt idx="184">
                  <c:v>85.769769098160722</c:v>
                </c:pt>
                <c:pt idx="185">
                  <c:v>85.603284346852249</c:v>
                </c:pt>
                <c:pt idx="186">
                  <c:v>85.43242122522274</c:v>
                </c:pt>
                <c:pt idx="187">
                  <c:v>85.257221876667828</c:v>
                </c:pt>
                <c:pt idx="188">
                  <c:v>85.077730474228858</c:v>
                </c:pt>
                <c:pt idx="189">
                  <c:v>84.893993175441835</c:v>
                </c:pt>
                <c:pt idx="190">
                  <c:v>84.706058074594878</c:v>
                </c:pt>
                <c:pt idx="191">
                  <c:v>84.51397515250919</c:v>
                </c:pt>
                <c:pt idx="192">
                  <c:v>84.317796223963981</c:v>
                </c:pt>
                <c:pt idx="193">
                  <c:v>84.117574882891475</c:v>
                </c:pt>
                <c:pt idx="194">
                  <c:v>83.913366445472107</c:v>
                </c:pt>
                <c:pt idx="195">
                  <c:v>83.70522789126511</c:v>
                </c:pt>
                <c:pt idx="196">
                  <c:v>83.493217802512802</c:v>
                </c:pt>
                <c:pt idx="197">
                  <c:v>83.277396301760419</c:v>
                </c:pt>
                <c:pt idx="198">
                  <c:v>83.057824987935376</c:v>
                </c:pt>
                <c:pt idx="199">
                  <c:v>82.834566871032891</c:v>
                </c:pt>
                <c:pt idx="200">
                  <c:v>82.607686305555291</c:v>
                </c:pt>
                <c:pt idx="201">
                  <c:v>82.377248922854335</c:v>
                </c:pt>
                <c:pt idx="202">
                  <c:v>82.143321562525642</c:v>
                </c:pt>
                <c:pt idx="203">
                  <c:v>81.905972203004637</c:v>
                </c:pt>
                <c:pt idx="204">
                  <c:v>81.66526989151275</c:v>
                </c:pt>
                <c:pt idx="205">
                  <c:v>81.421284673501191</c:v>
                </c:pt>
                <c:pt idx="206">
                  <c:v>81.174087521738912</c:v>
                </c:pt>
                <c:pt idx="207">
                  <c:v>80.923750265188417</c:v>
                </c:pt>
                <c:pt idx="208">
                  <c:v>80.670345517810958</c:v>
                </c:pt>
                <c:pt idx="209">
                  <c:v>80.41394660744011</c:v>
                </c:pt>
                <c:pt idx="210">
                  <c:v>80.154627504858908</c:v>
                </c:pt>
                <c:pt idx="211">
                  <c:v>79.892462753212357</c:v>
                </c:pt>
                <c:pt idx="212">
                  <c:v>79.627527397883085</c:v>
                </c:pt>
                <c:pt idx="213">
                  <c:v>79.359896916953375</c:v>
                </c:pt>
                <c:pt idx="214">
                  <c:v>79.089647152372606</c:v>
                </c:pt>
                <c:pt idx="215">
                  <c:v>78.8168542419441</c:v>
                </c:pt>
                <c:pt idx="216">
                  <c:v>78.541594552239815</c:v>
                </c:pt>
                <c:pt idx="217">
                  <c:v>78.263944612546496</c:v>
                </c:pt>
                <c:pt idx="218">
                  <c:v>77.983981049941761</c:v>
                </c:pt>
                <c:pt idx="219">
                  <c:v>77.701780525591872</c:v>
                </c:pt>
                <c:pt idx="220">
                  <c:v>77.417419672358051</c:v>
                </c:pt>
                <c:pt idx="221">
                  <c:v>77.130975033792339</c:v>
                </c:pt>
                <c:pt idx="222">
                  <c:v>76.842523004597481</c:v>
                </c:pt>
                <c:pt idx="223">
                  <c:v>76.552139772620151</c:v>
                </c:pt>
                <c:pt idx="224">
                  <c:v>76.259901262440209</c:v>
                </c:pt>
                <c:pt idx="225">
                  <c:v>75.965883080613239</c:v>
                </c:pt>
                <c:pt idx="226">
                  <c:v>75.670160462617432</c:v>
                </c:pt>
                <c:pt idx="227">
                  <c:v>75.372808221550159</c:v>
                </c:pt>
                <c:pt idx="228">
                  <c:v>75.073900698613755</c:v>
                </c:pt>
                <c:pt idx="229">
                  <c:v>74.773511715424377</c:v>
                </c:pt>
                <c:pt idx="230">
                  <c:v>74.471714528172555</c:v>
                </c:pt>
                <c:pt idx="231">
                  <c:v>74.168581783657771</c:v>
                </c:pt>
                <c:pt idx="232">
                  <c:v>73.864185477215599</c:v>
                </c:pt>
                <c:pt idx="233">
                  <c:v>73.558596912549163</c:v>
                </c:pt>
                <c:pt idx="234">
                  <c:v>73.251886663473073</c:v>
                </c:pt>
                <c:pt idx="235">
                  <c:v>72.944124537572606</c:v>
                </c:pt>
                <c:pt idx="236">
                  <c:v>72.635379541776629</c:v>
                </c:pt>
                <c:pt idx="237">
                  <c:v>72.325719849838038</c:v>
                </c:pt>
                <c:pt idx="238">
                  <c:v>72.01521277171183</c:v>
                </c:pt>
                <c:pt idx="239">
                  <c:v>71.703924724816872</c:v>
                </c:pt>
                <c:pt idx="240">
                  <c:v>71.391921207163364</c:v>
                </c:pt>
                <c:pt idx="241">
                  <c:v>71.079266772325113</c:v>
                </c:pt>
                <c:pt idx="242">
                  <c:v>70.766025006231956</c:v>
                </c:pt>
                <c:pt idx="243">
                  <c:v>70.452258505754926</c:v>
                </c:pt>
                <c:pt idx="244">
                  <c:v>70.138028859053946</c:v>
                </c:pt>
                <c:pt idx="245">
                  <c:v>69.823396627655058</c:v>
                </c:pt>
                <c:pt idx="246">
                  <c:v>69.508421330221964</c:v>
                </c:pt>
                <c:pt idx="247">
                  <c:v>69.193161427984464</c:v>
                </c:pt>
                <c:pt idx="248">
                  <c:v>68.87767431178446</c:v>
                </c:pt>
                <c:pt idx="249">
                  <c:v>68.562016290698423</c:v>
                </c:pt>
                <c:pt idx="250">
                  <c:v>68.246242582193531</c:v>
                </c:pt>
                <c:pt idx="251">
                  <c:v>67.930407303773848</c:v>
                </c:pt>
                <c:pt idx="252">
                  <c:v>67.614563466071004</c:v>
                </c:pt>
                <c:pt idx="253">
                  <c:v>67.298762967333374</c:v>
                </c:pt>
                <c:pt idx="254">
                  <c:v>66.983056589267065</c:v>
                </c:pt>
                <c:pt idx="255">
                  <c:v>66.667493994180916</c:v>
                </c:pt>
                <c:pt idx="256">
                  <c:v>66.35212372338755</c:v>
                </c:pt>
                <c:pt idx="257">
                  <c:v>66.036993196812105</c:v>
                </c:pt>
                <c:pt idx="258">
                  <c:v>65.722148713760348</c:v>
                </c:pt>
                <c:pt idx="259">
                  <c:v>65.407635454797244</c:v>
                </c:pt>
                <c:pt idx="260">
                  <c:v>65.09349748468793</c:v>
                </c:pt>
                <c:pt idx="261">
                  <c:v>64.779777756352544</c:v>
                </c:pt>
                <c:pt idx="262">
                  <c:v>64.466518115787025</c:v>
                </c:pt>
                <c:pt idx="263">
                  <c:v>64.153759307902632</c:v>
                </c:pt>
                <c:pt idx="264">
                  <c:v>63.84154098323679</c:v>
                </c:pt>
                <c:pt idx="265">
                  <c:v>63.52990170548933</c:v>
                </c:pt>
                <c:pt idx="266">
                  <c:v>63.218878959838165</c:v>
                </c:pt>
                <c:pt idx="267">
                  <c:v>62.908509161989585</c:v>
                </c:pt>
                <c:pt idx="268">
                  <c:v>62.598827667919252</c:v>
                </c:pt>
                <c:pt idx="269">
                  <c:v>62.289868784260406</c:v>
                </c:pt>
                <c:pt idx="270">
                  <c:v>61.981665779297558</c:v>
                </c:pt>
                <c:pt idx="271">
                  <c:v>61.674250894523993</c:v>
                </c:pt>
                <c:pt idx="272">
                  <c:v>61.367655356723205</c:v>
                </c:pt>
                <c:pt idx="273">
                  <c:v>61.061909390535178</c:v>
                </c:pt>
                <c:pt idx="274">
                  <c:v>60.757042231469207</c:v>
                </c:pt>
                <c:pt idx="275">
                  <c:v>60.453082139327037</c:v>
                </c:pt>
                <c:pt idx="276">
                  <c:v>60.150056412000012</c:v>
                </c:pt>
                <c:pt idx="277">
                  <c:v>59.847991399606016</c:v>
                </c:pt>
                <c:pt idx="278">
                  <c:v>59.546912518932913</c:v>
                </c:pt>
                <c:pt idx="279">
                  <c:v>59.246844268156096</c:v>
                </c:pt>
                <c:pt idx="280">
                  <c:v>58.947810241799615</c:v>
                </c:pt>
                <c:pt idx="281">
                  <c:v>58.649833145910534</c:v>
                </c:pt>
                <c:pt idx="282">
                  <c:v>58.352934813418457</c:v>
                </c:pt>
                <c:pt idx="283">
                  <c:v>58.057136219652534</c:v>
                </c:pt>
                <c:pt idx="284">
                  <c:v>57.762457497989764</c:v>
                </c:pt>
                <c:pt idx="285">
                  <c:v>57.46891795560969</c:v>
                </c:pt>
                <c:pt idx="286">
                  <c:v>57.1765360893313</c:v>
                </c:pt>
                <c:pt idx="287">
                  <c:v>56.885329601509426</c:v>
                </c:pt>
                <c:pt idx="288">
                  <c:v>56.595315415969161</c:v>
                </c:pt>
                <c:pt idx="289">
                  <c:v>56.30650969395716</c:v>
                </c:pt>
                <c:pt idx="290">
                  <c:v>56.018927850091103</c:v>
                </c:pt>
                <c:pt idx="291">
                  <c:v>55.732584568287862</c:v>
                </c:pt>
                <c:pt idx="292">
                  <c:v>55.447493817653672</c:v>
                </c:pt>
                <c:pt idx="293">
                  <c:v>55.163668868319427</c:v>
                </c:pt>
                <c:pt idx="294">
                  <c:v>54.88112230720553</c:v>
                </c:pt>
                <c:pt idx="295">
                  <c:v>54.599866053702236</c:v>
                </c:pt>
                <c:pt idx="296">
                  <c:v>54.319911375250797</c:v>
                </c:pt>
                <c:pt idx="297">
                  <c:v>54.041268902813989</c:v>
                </c:pt>
                <c:pt idx="298">
                  <c:v>53.763948646222673</c:v>
                </c:pt>
                <c:pt idx="299">
                  <c:v>53.487960009388352</c:v>
                </c:pt>
                <c:pt idx="300">
                  <c:v>53.213311805370992</c:v>
                </c:pt>
                <c:pt idx="301">
                  <c:v>52.940012271292325</c:v>
                </c:pt>
                <c:pt idx="302">
                  <c:v>52.668069083086479</c:v>
                </c:pt>
                <c:pt idx="303">
                  <c:v>52.397489370079079</c:v>
                </c:pt>
                <c:pt idx="304">
                  <c:v>52.128279729388062</c:v>
                </c:pt>
                <c:pt idx="305">
                  <c:v>51.860446240139154</c:v>
                </c:pt>
                <c:pt idx="306">
                  <c:v>51.593994477489836</c:v>
                </c:pt>
                <c:pt idx="307">
                  <c:v>51.328929526456413</c:v>
                </c:pt>
                <c:pt idx="308">
                  <c:v>51.065255995539367</c:v>
                </c:pt>
                <c:pt idx="309">
                  <c:v>50.802978030141979</c:v>
                </c:pt>
                <c:pt idx="310">
                  <c:v>50.542099325779503</c:v>
                </c:pt>
                <c:pt idx="311">
                  <c:v>50.282623141074147</c:v>
                </c:pt>
                <c:pt idx="312">
                  <c:v>50.024552310534041</c:v>
                </c:pt>
                <c:pt idx="313">
                  <c:v>49.767889257113183</c:v>
                </c:pt>
                <c:pt idx="314">
                  <c:v>49.512636004550416</c:v>
                </c:pt>
                <c:pt idx="315">
                  <c:v>49.258794189486132</c:v>
                </c:pt>
                <c:pt idx="316">
                  <c:v>49.006365073354949</c:v>
                </c:pt>
                <c:pt idx="317">
                  <c:v>48.755349554053829</c:v>
                </c:pt>
                <c:pt idx="318">
                  <c:v>48.50574817738508</c:v>
                </c:pt>
                <c:pt idx="319">
                  <c:v>48.25756114827383</c:v>
                </c:pt>
                <c:pt idx="320">
                  <c:v>48.010788341760289</c:v>
                </c:pt>
                <c:pt idx="321">
                  <c:v>47.765429313766965</c:v>
                </c:pt>
                <c:pt idx="322">
                  <c:v>47.521483311641553</c:v>
                </c:pt>
                <c:pt idx="323">
                  <c:v>47.27894928447639</c:v>
                </c:pt>
                <c:pt idx="324">
                  <c:v>47.037825893205479</c:v>
                </c:pt>
                <c:pt idx="325">
                  <c:v>46.798111520480539</c:v>
                </c:pt>
                <c:pt idx="326">
                  <c:v>46.559804280327462</c:v>
                </c:pt>
                <c:pt idx="327">
                  <c:v>46.322902027585009</c:v>
                </c:pt>
                <c:pt idx="328">
                  <c:v>46.087402367127382</c:v>
                </c:pt>
                <c:pt idx="329">
                  <c:v>45.853302662873112</c:v>
                </c:pt>
                <c:pt idx="330">
                  <c:v>45.620600046582013</c:v>
                </c:pt>
                <c:pt idx="331">
                  <c:v>45.389291426442689</c:v>
                </c:pt>
                <c:pt idx="332">
                  <c:v>45.15937349545311</c:v>
                </c:pt>
                <c:pt idx="333">
                  <c:v>44.930842739596692</c:v>
                </c:pt>
                <c:pt idx="334">
                  <c:v>44.703695445816372</c:v>
                </c:pt>
                <c:pt idx="335">
                  <c:v>44.477927709789803</c:v>
                </c:pt>
                <c:pt idx="336">
                  <c:v>44.253535443508035</c:v>
                </c:pt>
                <c:pt idx="337">
                  <c:v>44.030514382660833</c:v>
                </c:pt>
                <c:pt idx="338">
                  <c:v>43.808860093831534</c:v>
                </c:pt>
                <c:pt idx="339">
                  <c:v>43.588567981504234</c:v>
                </c:pt>
                <c:pt idx="340">
                  <c:v>43.369633294886739</c:v>
                </c:pt>
                <c:pt idx="341">
                  <c:v>43.152051134551904</c:v>
                </c:pt>
                <c:pt idx="342">
                  <c:v>42.935816458900831</c:v>
                </c:pt>
                <c:pt idx="343">
                  <c:v>42.720924090450872</c:v>
                </c:pt>
                <c:pt idx="344">
                  <c:v>42.507368721951615</c:v>
                </c:pt>
                <c:pt idx="345">
                  <c:v>42.295144922332206</c:v>
                </c:pt>
                <c:pt idx="346">
                  <c:v>42.084247142482774</c:v>
                </c:pt>
                <c:pt idx="347">
                  <c:v>41.874669720873761</c:v>
                </c:pt>
                <c:pt idx="348">
                  <c:v>41.666406889015697</c:v>
                </c:pt>
                <c:pt idx="349">
                  <c:v>41.459452776763037</c:v>
                </c:pt>
                <c:pt idx="350">
                  <c:v>41.253801417465134</c:v>
                </c:pt>
                <c:pt idx="351">
                  <c:v>41.049446752967448</c:v>
                </c:pt>
                <c:pt idx="352">
                  <c:v>40.846382638466096</c:v>
                </c:pt>
                <c:pt idx="353">
                  <c:v>40.644602847219097</c:v>
                </c:pt>
                <c:pt idx="354">
                  <c:v>40.444101075117054</c:v>
                </c:pt>
                <c:pt idx="355">
                  <c:v>40.244870945116816</c:v>
                </c:pt>
                <c:pt idx="356">
                  <c:v>40.04690601154077</c:v>
                </c:pt>
                <c:pt idx="357">
                  <c:v>39.850199764244941</c:v>
                </c:pt>
                <c:pt idx="358">
                  <c:v>39.654745632658958</c:v>
                </c:pt>
                <c:pt idx="359">
                  <c:v>39.460536989700763</c:v>
                </c:pt>
                <c:pt idx="360">
                  <c:v>39.267567155569033</c:v>
                </c:pt>
                <c:pt idx="361">
                  <c:v>39.075829401416193</c:v>
                </c:pt>
                <c:pt idx="362">
                  <c:v>38.885316952904809</c:v>
                </c:pt>
                <c:pt idx="363">
                  <c:v>38.696022993650253</c:v>
                </c:pt>
                <c:pt idx="364">
                  <c:v>38.507940668552486</c:v>
                </c:pt>
                <c:pt idx="365">
                  <c:v>38.321063087019446</c:v>
                </c:pt>
                <c:pt idx="366">
                  <c:v>38.135383326084941</c:v>
                </c:pt>
                <c:pt idx="367">
                  <c:v>37.950894433423713</c:v>
                </c:pt>
                <c:pt idx="368">
                  <c:v>37.767589430266021</c:v>
                </c:pt>
                <c:pt idx="369">
                  <c:v>37.585461314214633</c:v>
                </c:pt>
                <c:pt idx="370">
                  <c:v>37.404503061966494</c:v>
                </c:pt>
                <c:pt idx="371">
                  <c:v>37.224707631941655</c:v>
                </c:pt>
                <c:pt idx="372">
                  <c:v>37.046067966821852</c:v>
                </c:pt>
                <c:pt idx="373">
                  <c:v>36.868576996001131</c:v>
                </c:pt>
                <c:pt idx="374">
                  <c:v>36.692227637950829</c:v>
                </c:pt>
                <c:pt idx="375">
                  <c:v>36.517012802501206</c:v>
                </c:pt>
                <c:pt idx="376">
                  <c:v>36.342925393042066</c:v>
                </c:pt>
                <c:pt idx="377">
                  <c:v>36.169958308644325</c:v>
                </c:pt>
                <c:pt idx="378">
                  <c:v>35.998104446104975</c:v>
                </c:pt>
                <c:pt idx="379">
                  <c:v>35.827356701917331</c:v>
                </c:pt>
                <c:pt idx="380">
                  <c:v>35.657707974168751</c:v>
                </c:pt>
                <c:pt idx="381">
                  <c:v>35.489151164367776</c:v>
                </c:pt>
                <c:pt idx="382">
                  <c:v>35.321679179202711</c:v>
                </c:pt>
                <c:pt idx="383">
                  <c:v>35.155284932233542</c:v>
                </c:pt>
                <c:pt idx="384">
                  <c:v>34.989961345519127</c:v>
                </c:pt>
                <c:pt idx="385">
                  <c:v>34.825701351181515</c:v>
                </c:pt>
                <c:pt idx="386">
                  <c:v>34.662497892909045</c:v>
                </c:pt>
                <c:pt idx="387">
                  <c:v>34.500343927400259</c:v>
                </c:pt>
                <c:pt idx="388">
                  <c:v>34.339232425750119</c:v>
                </c:pt>
                <c:pt idx="389">
                  <c:v>34.179156374780248</c:v>
                </c:pt>
                <c:pt idx="390">
                  <c:v>34.020108778315056</c:v>
                </c:pt>
                <c:pt idx="391">
                  <c:v>33.862082658404994</c:v>
                </c:pt>
                <c:pt idx="392">
                  <c:v>33.705071056498802</c:v>
                </c:pt>
                <c:pt idx="393">
                  <c:v>33.549067034566107</c:v>
                </c:pt>
                <c:pt idx="394">
                  <c:v>33.394063676171946</c:v>
                </c:pt>
                <c:pt idx="395">
                  <c:v>33.240054087504667</c:v>
                </c:pt>
                <c:pt idx="396">
                  <c:v>33.087031398358505</c:v>
                </c:pt>
                <c:pt idx="397">
                  <c:v>32.93498876307239</c:v>
                </c:pt>
                <c:pt idx="398">
                  <c:v>32.783919361426193</c:v>
                </c:pt>
                <c:pt idx="399">
                  <c:v>32.633816399495764</c:v>
                </c:pt>
                <c:pt idx="400">
                  <c:v>32.48467311046813</c:v>
                </c:pt>
                <c:pt idx="401">
                  <c:v>32.336482755417876</c:v>
                </c:pt>
                <c:pt idx="402">
                  <c:v>32.189238624046205</c:v>
                </c:pt>
                <c:pt idx="403">
                  <c:v>32.042934035383553</c:v>
                </c:pt>
                <c:pt idx="404">
                  <c:v>31.897562338457206</c:v>
                </c:pt>
                <c:pt idx="405">
                  <c:v>31.753116912924824</c:v>
                </c:pt>
                <c:pt idx="406">
                  <c:v>31.609591169675014</c:v>
                </c:pt>
                <c:pt idx="407">
                  <c:v>31.466978551396085</c:v>
                </c:pt>
                <c:pt idx="408">
                  <c:v>31.325272533113921</c:v>
                </c:pt>
                <c:pt idx="409">
                  <c:v>31.184466622699954</c:v>
                </c:pt>
                <c:pt idx="410">
                  <c:v>31.04455436135045</c:v>
                </c:pt>
                <c:pt idx="411">
                  <c:v>30.905529324037655</c:v>
                </c:pt>
                <c:pt idx="412">
                  <c:v>30.767385119934083</c:v>
                </c:pt>
                <c:pt idx="413">
                  <c:v>30.630115392810684</c:v>
                </c:pt>
                <c:pt idx="414">
                  <c:v>30.493713821409699</c:v>
                </c:pt>
                <c:pt idx="415">
                  <c:v>30.358174119793276</c:v>
                </c:pt>
                <c:pt idx="416">
                  <c:v>30.223490037668405</c:v>
                </c:pt>
                <c:pt idx="417">
                  <c:v>30.089655360689157</c:v>
                </c:pt>
                <c:pt idx="418">
                  <c:v>29.956663910736879</c:v>
                </c:pt>
                <c:pt idx="419">
                  <c:v>29.824509546179236</c:v>
                </c:pt>
                <c:pt idx="420">
                  <c:v>29.693186162108766</c:v>
                </c:pt>
                <c:pt idx="421">
                  <c:v>29.562687690561564</c:v>
                </c:pt>
                <c:pt idx="422">
                  <c:v>29.433008100716933</c:v>
                </c:pt>
                <c:pt idx="423">
                  <c:v>29.304141399078702</c:v>
                </c:pt>
                <c:pt idx="424">
                  <c:v>29.176081629638542</c:v>
                </c:pt>
                <c:pt idx="425">
                  <c:v>29.048822874022484</c:v>
                </c:pt>
                <c:pt idx="426">
                  <c:v>28.92235925162062</c:v>
                </c:pt>
                <c:pt idx="427">
                  <c:v>28.796684919701065</c:v>
                </c:pt>
                <c:pt idx="428">
                  <c:v>28.671794073508533</c:v>
                </c:pt>
                <c:pt idx="429">
                  <c:v>28.547680946348059</c:v>
                </c:pt>
                <c:pt idx="430">
                  <c:v>28.424339809654651</c:v>
                </c:pt>
                <c:pt idx="431">
                  <c:v>28.301764973049071</c:v>
                </c:pt>
                <c:pt idx="432">
                  <c:v>28.179950784380537</c:v>
                </c:pt>
                <c:pt idx="433">
                  <c:v>28.05889162975669</c:v>
                </c:pt>
                <c:pt idx="434">
                  <c:v>27.938581933561313</c:v>
                </c:pt>
                <c:pt idx="435">
                  <c:v>27.8190161584604</c:v>
                </c:pt>
                <c:pt idx="436">
                  <c:v>27.700188805396845</c:v>
                </c:pt>
                <c:pt idx="437">
                  <c:v>27.582094413574342</c:v>
                </c:pt>
                <c:pt idx="438">
                  <c:v>27.464727560430834</c:v>
                </c:pt>
                <c:pt idx="439">
                  <c:v>27.34808286160192</c:v>
                </c:pt>
                <c:pt idx="440">
                  <c:v>27.232154970874742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82D7-48B2-A01E-F201780681BC}"/>
            </c:ext>
          </c:extLst>
        </c:ser>
        <c:ser>
          <c:idx val="5"/>
          <c:order val="5"/>
          <c:tx>
            <c:strRef>
              <c:f>Data!$I$19</c:f>
              <c:strCache>
                <c:ptCount val="1"/>
                <c:pt idx="0">
                  <c:v>100%</c:v>
                </c:pt>
              </c:strCache>
            </c:strRef>
          </c:tx>
          <c:spPr>
            <a:ln w="34925">
              <a:solidFill>
                <a:srgbClr val="FF3300"/>
              </a:solidFill>
            </a:ln>
          </c:spPr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Data!$AF$21:$AF$461</c:f>
              <c:numCache>
                <c:formatCode>General</c:formatCode>
                <c:ptCount val="441"/>
                <c:pt idx="0">
                  <c:v>58.014657183956771</c:v>
                </c:pt>
                <c:pt idx="1">
                  <c:v>58.464687829808028</c:v>
                </c:pt>
                <c:pt idx="2">
                  <c:v>58.908877107635462</c:v>
                </c:pt>
                <c:pt idx="3">
                  <c:v>59.347300116924941</c:v>
                </c:pt>
                <c:pt idx="4">
                  <c:v>59.780031444630325</c:v>
                </c:pt>
                <c:pt idx="5">
                  <c:v>60.207145086536642</c:v>
                </c:pt>
                <c:pt idx="6">
                  <c:v>60.628714373251491</c:v>
                </c:pt>
                <c:pt idx="7">
                  <c:v>61.044811900673849</c:v>
                </c:pt>
                <c:pt idx="8">
                  <c:v>61.455509464789664</c:v>
                </c:pt>
                <c:pt idx="9">
                  <c:v>61.860878000641968</c:v>
                </c:pt>
                <c:pt idx="10">
                  <c:v>62.260987525325284</c:v>
                </c:pt>
                <c:pt idx="11">
                  <c:v>62.655907084853816</c:v>
                </c:pt>
                <c:pt idx="12">
                  <c:v>63.045704704755074</c:v>
                </c:pt>
                <c:pt idx="13">
                  <c:v>63.430447344242587</c:v>
                </c:pt>
                <c:pt idx="14">
                  <c:v>63.81020085382319</c:v>
                </c:pt>
                <c:pt idx="15">
                  <c:v>64.185029936197964</c:v>
                </c:pt>
                <c:pt idx="16">
                  <c:v>64.554998110317982</c:v>
                </c:pt>
                <c:pt idx="17">
                  <c:v>64.920167678460132</c:v>
                </c:pt>
                <c:pt idx="18">
                  <c:v>65.280599696191388</c:v>
                </c:pt>
                <c:pt idx="19">
                  <c:v>65.636353945093475</c:v>
                </c:pt>
                <c:pt idx="20">
                  <c:v>65.987488908124433</c:v>
                </c:pt>
                <c:pt idx="21">
                  <c:v>66.334061747496634</c:v>
                </c:pt>
                <c:pt idx="22">
                  <c:v>66.676128284955865</c:v>
                </c:pt>
                <c:pt idx="23">
                  <c:v>67.013742984349449</c:v>
                </c:pt>
                <c:pt idx="24">
                  <c:v>67.346958936376026</c:v>
                </c:pt>
                <c:pt idx="25">
                  <c:v>67.675827845414005</c:v>
                </c:pt>
                <c:pt idx="26">
                  <c:v>68.000400018329231</c:v>
                </c:pt>
                <c:pt idx="27">
                  <c:v>68.320724355167641</c:v>
                </c:pt>
                <c:pt idx="28">
                  <c:v>68.636848341641993</c:v>
                </c:pt>
                <c:pt idx="29">
                  <c:v>68.94881804332644</c:v>
                </c:pt>
                <c:pt idx="30">
                  <c:v>69.256678101476751</c:v>
                </c:pt>
                <c:pt idx="31">
                  <c:v>69.560471730397794</c:v>
                </c:pt>
                <c:pt idx="32">
                  <c:v>69.860240716284139</c:v>
                </c:pt>
                <c:pt idx="33">
                  <c:v>70.156025417463539</c:v>
                </c:pt>
                <c:pt idx="34">
                  <c:v>70.447864765976433</c:v>
                </c:pt>
                <c:pt idx="35">
                  <c:v>70.735796270428878</c:v>
                </c:pt>
                <c:pt idx="36">
                  <c:v>71.019856020059606</c:v>
                </c:pt>
                <c:pt idx="37">
                  <c:v>71.300078689965233</c:v>
                </c:pt>
                <c:pt idx="38">
                  <c:v>71.576497547431515</c:v>
                </c:pt>
                <c:pt idx="39">
                  <c:v>71.849144459321167</c:v>
                </c:pt>
                <c:pt idx="40">
                  <c:v>72.118049900472755</c:v>
                </c:pt>
                <c:pt idx="41">
                  <c:v>72.383242963067005</c:v>
                </c:pt>
                <c:pt idx="42">
                  <c:v>72.644751366921184</c:v>
                </c:pt>
                <c:pt idx="43">
                  <c:v>72.902601470673687</c:v>
                </c:pt>
                <c:pt idx="44">
                  <c:v>73.156818283824421</c:v>
                </c:pt>
                <c:pt idx="45">
                  <c:v>73.407425479599254</c:v>
                </c:pt>
                <c:pt idx="46">
                  <c:v>73.654445408608055</c:v>
                </c:pt>
                <c:pt idx="47">
                  <c:v>73.897899113269631</c:v>
                </c:pt>
                <c:pt idx="48">
                  <c:v>74.137806342978124</c:v>
                </c:pt>
                <c:pt idx="49">
                  <c:v>74.374185569987389</c:v>
                </c:pt>
                <c:pt idx="50">
                  <c:v>74.607054005992623</c:v>
                </c:pt>
                <c:pt idx="51">
                  <c:v>74.836427619389283</c:v>
                </c:pt>
                <c:pt idx="52">
                  <c:v>75.062321153191846</c:v>
                </c:pt>
                <c:pt idx="53">
                  <c:v>75.284748143596062</c:v>
                </c:pt>
                <c:pt idx="54">
                  <c:v>75.503720939169739</c:v>
                </c:pt>
                <c:pt idx="55">
                  <c:v>75.719250720659048</c:v>
                </c:pt>
                <c:pt idx="56">
                  <c:v>75.93134752139774</c:v>
                </c:pt>
                <c:pt idx="57">
                  <c:v>76.140020248308304</c:v>
                </c:pt>
                <c:pt idx="58">
                  <c:v>76.345276703484842</c:v>
                </c:pt>
                <c:pt idx="59">
                  <c:v>76.547123606348563</c:v>
                </c:pt>
                <c:pt idx="60">
                  <c:v>76.74556661636727</c:v>
                </c:pt>
                <c:pt idx="61">
                  <c:v>76.940610356331035</c:v>
                </c:pt>
                <c:pt idx="62">
                  <c:v>77.132258436176926</c:v>
                </c:pt>
                <c:pt idx="63">
                  <c:v>77.320513477355846</c:v>
                </c:pt>
                <c:pt idx="64">
                  <c:v>77.505377137735152</c:v>
                </c:pt>
                <c:pt idx="65">
                  <c:v>77.686850137030817</c:v>
                </c:pt>
                <c:pt idx="66">
                  <c:v>77.864932282763249</c:v>
                </c:pt>
                <c:pt idx="67">
                  <c:v>78.039622496730615</c:v>
                </c:pt>
                <c:pt idx="68">
                  <c:v>78.210918841993845</c:v>
                </c:pt>
                <c:pt idx="69">
                  <c:v>78.3788185503672</c:v>
                </c:pt>
                <c:pt idx="70">
                  <c:v>78.543318050408189</c:v>
                </c:pt>
                <c:pt idx="71">
                  <c:v>78.704412995899972</c:v>
                </c:pt>
                <c:pt idx="72">
                  <c:v>78.862098294819731</c:v>
                </c:pt>
                <c:pt idx="73">
                  <c:v>79.016368138785168</c:v>
                </c:pt>
                <c:pt idx="74">
                  <c:v>79.167216032971339</c:v>
                </c:pt>
                <c:pt idx="75">
                  <c:v>79.314634826489538</c:v>
                </c:pt>
                <c:pt idx="76">
                  <c:v>79.4586167432184</c:v>
                </c:pt>
                <c:pt idx="77">
                  <c:v>79.599153413077829</c:v>
                </c:pt>
                <c:pt idx="78">
                  <c:v>79.736235903734368</c:v>
                </c:pt>
                <c:pt idx="79">
                  <c:v>79.869854752727022</c:v>
                </c:pt>
                <c:pt idx="80">
                  <c:v>80</c:v>
                </c:pt>
                <c:pt idx="81">
                  <c:v>80.126661220829661</c:v>
                </c:pt>
                <c:pt idx="82">
                  <c:v>80.249827559130168</c:v>
                </c:pt>
                <c:pt idx="83">
                  <c:v>80.369487761122699</c:v>
                </c:pt>
                <c:pt idx="84">
                  <c:v>80.485630209350859</c:v>
                </c:pt>
                <c:pt idx="85">
                  <c:v>80.598242957024539</c:v>
                </c:pt>
                <c:pt idx="86">
                  <c:v>80.707313762672598</c:v>
                </c:pt>
                <c:pt idx="87">
                  <c:v>80.812830125083991</c:v>
                </c:pt>
                <c:pt idx="88">
                  <c:v>80.914779318515627</c:v>
                </c:pt>
                <c:pt idx="89">
                  <c:v>81.013148428143438</c:v>
                </c:pt>
                <c:pt idx="90">
                  <c:v>81.107924385733</c:v>
                </c:pt>
                <c:pt idx="91">
                  <c:v>81.199094005503056</c:v>
                </c:pt>
                <c:pt idx="92">
                  <c:v>81.286644020155791</c:v>
                </c:pt>
                <c:pt idx="93">
                  <c:v>81.370561117044872</c:v>
                </c:pt>
                <c:pt idx="94">
                  <c:v>81.450831974452186</c:v>
                </c:pt>
                <c:pt idx="95">
                  <c:v>81.527443297941886</c:v>
                </c:pt>
                <c:pt idx="96">
                  <c:v>81.600381856759839</c:v>
                </c:pt>
                <c:pt idx="97">
                  <c:v>81.669634520245026</c:v>
                </c:pt>
                <c:pt idx="98">
                  <c:v>81.735188294218261</c:v>
                </c:pt>
                <c:pt idx="99">
                  <c:v>81.79703035731238</c:v>
                </c:pt>
                <c:pt idx="100">
                  <c:v>81.855148097207163</c:v>
                </c:pt>
                <c:pt idx="101">
                  <c:v>81.909529146730861</c:v>
                </c:pt>
                <c:pt idx="102">
                  <c:v>81.96016141978933</c:v>
                </c:pt>
                <c:pt idx="103">
                  <c:v>82.007033147083149</c:v>
                </c:pt>
                <c:pt idx="104">
                  <c:v>82.050132911571367</c:v>
                </c:pt>
                <c:pt idx="105">
                  <c:v>82.089449683640993</c:v>
                </c:pt>
                <c:pt idx="106">
                  <c:v>82.124972855938907</c:v>
                </c:pt>
                <c:pt idx="107">
                  <c:v>82.156692277824504</c:v>
                </c:pt>
                <c:pt idx="108">
                  <c:v>82.18459828939821</c:v>
                </c:pt>
                <c:pt idx="109">
                  <c:v>82.208681755063026</c:v>
                </c:pt>
                <c:pt idx="110">
                  <c:v>82.228934096574079</c:v>
                </c:pt>
                <c:pt idx="111">
                  <c:v>82.245347325531995</c:v>
                </c:pt>
                <c:pt idx="112">
                  <c:v>82.257914075275195</c:v>
                </c:pt>
                <c:pt idx="113">
                  <c:v>82.266627632126671</c:v>
                </c:pt>
                <c:pt idx="114">
                  <c:v>82.271481965950485</c:v>
                </c:pt>
                <c:pt idx="115">
                  <c:v>82.272471759973641</c:v>
                </c:pt>
                <c:pt idx="116">
                  <c:v>82.269592439829367</c:v>
                </c:pt>
                <c:pt idx="117">
                  <c:v>82.262840201778147</c:v>
                </c:pt>
                <c:pt idx="118">
                  <c:v>82.252212040063966</c:v>
                </c:pt>
                <c:pt idx="119">
                  <c:v>82.237705773362862</c:v>
                </c:pt>
                <c:pt idx="120">
                  <c:v>82.219320070282905</c:v>
                </c:pt>
                <c:pt idx="121">
                  <c:v>82.197054473875312</c:v>
                </c:pt>
                <c:pt idx="122">
                  <c:v>82.170909425116989</c:v>
                </c:pt>
                <c:pt idx="123">
                  <c:v>82.140886285326786</c:v>
                </c:pt>
                <c:pt idx="124">
                  <c:v>82.106987357478786</c:v>
                </c:pt>
                <c:pt idx="125">
                  <c:v>82.069215906377337</c:v>
                </c:pt>
                <c:pt idx="126">
                  <c:v>82.027576177660222</c:v>
                </c:pt>
                <c:pt idx="127">
                  <c:v>81.98207341559835</c:v>
                </c:pt>
                <c:pt idx="128">
                  <c:v>81.932713879661776</c:v>
                </c:pt>
                <c:pt idx="129">
                  <c:v>81.879504859823896</c:v>
                </c:pt>
                <c:pt idx="130">
                  <c:v>81.822454690578027</c:v>
                </c:pt>
                <c:pt idx="131">
                  <c:v>81.761572763642477</c:v>
                </c:pt>
                <c:pt idx="132">
                  <c:v>81.696869539332326</c:v>
                </c:pt>
                <c:pt idx="133">
                  <c:v>81.628356556578609</c:v>
                </c:pt>
                <c:pt idx="134">
                  <c:v>81.556046441578545</c:v>
                </c:pt>
                <c:pt idx="135">
                  <c:v>81.479952915061389</c:v>
                </c:pt>
                <c:pt idx="136">
                  <c:v>81.400090798159098</c:v>
                </c:pt>
                <c:pt idx="137">
                  <c:v>81.316476016871889</c:v>
                </c:pt>
                <c:pt idx="138">
                  <c:v>81.229125605122263</c:v>
                </c:pt>
                <c:pt idx="139">
                  <c:v>81.138057706393596</c:v>
                </c:pt>
                <c:pt idx="140">
                  <c:v>81.043291573952047</c:v>
                </c:pt>
                <c:pt idx="141">
                  <c:v>80.944847569653007</c:v>
                </c:pt>
                <c:pt idx="142">
                  <c:v>80.842747161337115</c:v>
                </c:pt>
                <c:pt idx="143">
                  <c:v>80.737012918821861</c:v>
                </c:pt>
                <c:pt idx="144">
                  <c:v>80.627668508499212</c:v>
                </c:pt>
                <c:pt idx="145">
                  <c:v>80.514738686551539</c:v>
                </c:pt>
                <c:pt idx="146">
                  <c:v>80.398249290800962</c:v>
                </c:pt>
                <c:pt idx="147">
                  <c:v>80.27822723121001</c:v>
                </c:pt>
                <c:pt idx="148">
                  <c:v>80.154700479053972</c:v>
                </c:pt>
                <c:pt idx="149">
                  <c:v>80.027698054788061</c:v>
                </c:pt>
                <c:pt idx="150">
                  <c:v>79.897250014634906</c:v>
                </c:pt>
                <c:pt idx="151">
                  <c:v>79.763387435920251</c:v>
                </c:pt>
                <c:pt idx="152">
                  <c:v>79.626142401187238</c:v>
                </c:pt>
                <c:pt idx="153">
                  <c:v>79.485547981121826</c:v>
                </c:pt>
                <c:pt idx="154">
                  <c:v>79.341638216324213</c:v>
                </c:pt>
                <c:pt idx="155">
                  <c:v>79.194448097962805</c:v>
                </c:pt>
                <c:pt idx="156">
                  <c:v>79.04401354735009</c:v>
                </c:pt>
                <c:pt idx="157">
                  <c:v>78.89037139448034</c:v>
                </c:pt>
                <c:pt idx="158">
                  <c:v>78.733559355572169</c:v>
                </c:pt>
                <c:pt idx="159">
                  <c:v>78.573616009659659</c:v>
                </c:pt>
                <c:pt idx="160">
                  <c:v>78.410580774277619</c:v>
                </c:pt>
                <c:pt idx="161">
                  <c:v>78.244493880287735</c:v>
                </c:pt>
                <c:pt idx="162">
                  <c:v>78.075396345893878</c:v>
                </c:pt>
                <c:pt idx="163">
                  <c:v>77.903329949895465</c:v>
                </c:pt>
                <c:pt idx="164">
                  <c:v>77.728337204229291</c:v>
                </c:pt>
                <c:pt idx="165">
                  <c:v>77.550461325850421</c:v>
                </c:pt>
                <c:pt idx="166">
                  <c:v>77.369746208003804</c:v>
                </c:pt>
                <c:pt idx="167">
                  <c:v>77.186236390938831</c:v>
                </c:pt>
                <c:pt idx="168">
                  <c:v>76.999977032119119</c:v>
                </c:pt>
                <c:pt idx="169">
                  <c:v>76.811013875980322</c:v>
                </c:pt>
                <c:pt idx="170">
                  <c:v>76.619393223288682</c:v>
                </c:pt>
                <c:pt idx="171">
                  <c:v>76.425161900153029</c:v>
                </c:pt>
                <c:pt idx="172">
                  <c:v>76.228367226743217</c:v>
                </c:pt>
                <c:pt idx="173">
                  <c:v>76.029056985766616</c:v>
                </c:pt>
                <c:pt idx="174">
                  <c:v>75.827279390755109</c:v>
                </c:pt>
                <c:pt idx="175">
                  <c:v>75.623083054213581</c:v>
                </c:pt>
                <c:pt idx="176">
                  <c:v>75.416516955680478</c:v>
                </c:pt>
                <c:pt idx="177">
                  <c:v>75.207630409750749</c:v>
                </c:pt>
                <c:pt idx="178">
                  <c:v>74.996473034109385</c:v>
                </c:pt>
                <c:pt idx="179">
                  <c:v>74.783094717624053</c:v>
                </c:pt>
                <c:pt idx="180">
                  <c:v>74.567545588543481</c:v>
                </c:pt>
                <c:pt idx="181">
                  <c:v>74.349875982847223</c:v>
                </c:pt>
                <c:pt idx="182">
                  <c:v>74.130136412791217</c:v>
                </c:pt>
                <c:pt idx="183">
                  <c:v>73.908377535692068</c:v>
                </c:pt>
                <c:pt idx="184">
                  <c:v>73.684650122991741</c:v>
                </c:pt>
                <c:pt idx="185">
                  <c:v>73.459005029642682</c:v>
                </c:pt>
                <c:pt idx="186">
                  <c:v>73.231493163851837</c:v>
                </c:pt>
                <c:pt idx="187">
                  <c:v>73.002165457220542</c:v>
                </c:pt>
                <c:pt idx="188">
                  <c:v>72.771072835315479</c:v>
                </c:pt>
                <c:pt idx="189">
                  <c:v>72.538266188704341</c:v>
                </c:pt>
                <c:pt idx="190">
                  <c:v>72.303796344487722</c:v>
                </c:pt>
                <c:pt idx="191">
                  <c:v>72.067714038357508</c:v>
                </c:pt>
                <c:pt idx="192">
                  <c:v>71.830069887210101</c:v>
                </c:pt>
                <c:pt idx="193">
                  <c:v>71.590914362340484</c:v>
                </c:pt>
                <c:pt idx="194">
                  <c:v>71.350297763242182</c:v>
                </c:pt>
                <c:pt idx="195">
                  <c:v>71.108270192035818</c:v>
                </c:pt>
                <c:pt idx="196">
                  <c:v>70.864881528546945</c:v>
                </c:pt>
                <c:pt idx="197">
                  <c:v>70.620181406052936</c:v>
                </c:pt>
                <c:pt idx="198">
                  <c:v>70.374219187715667</c:v>
                </c:pt>
                <c:pt idx="199">
                  <c:v>70.12704394371616</c:v>
                </c:pt>
                <c:pt idx="200">
                  <c:v>69.878704429104673</c:v>
                </c:pt>
                <c:pt idx="201">
                  <c:v>69.629249062378435</c:v>
                </c:pt>
                <c:pt idx="202">
                  <c:v>69.378725904797633</c:v>
                </c:pt>
                <c:pt idx="203">
                  <c:v>69.127182640448382</c:v>
                </c:pt>
                <c:pt idx="204">
                  <c:v>68.874666557059427</c:v>
                </c:pt>
                <c:pt idx="205">
                  <c:v>68.621224527578704</c:v>
                </c:pt>
                <c:pt idx="206">
                  <c:v>68.366902992513388</c:v>
                </c:pt>
                <c:pt idx="207">
                  <c:v>68.111747943036121</c:v>
                </c:pt>
                <c:pt idx="208">
                  <c:v>67.855804904858346</c:v>
                </c:pt>
                <c:pt idx="209">
                  <c:v>67.599118922870673</c:v>
                </c:pt>
                <c:pt idx="210">
                  <c:v>67.341734546548238</c:v>
                </c:pt>
                <c:pt idx="211">
                  <c:v>67.08369581611872</c:v>
                </c:pt>
                <c:pt idx="212">
                  <c:v>66.825046249487968</c:v>
                </c:pt>
                <c:pt idx="213">
                  <c:v>66.565828829918885</c:v>
                </c:pt>
                <c:pt idx="214">
                  <c:v>66.306085994456168</c:v>
                </c:pt>
                <c:pt idx="215">
                  <c:v>66.045859623090308</c:v>
                </c:pt>
                <c:pt idx="216">
                  <c:v>65.785191028651553</c:v>
                </c:pt>
                <c:pt idx="217">
                  <c:v>65.524120947424734</c:v>
                </c:pt>
                <c:pt idx="218">
                  <c:v>65.262689530474816</c:v>
                </c:pt>
                <c:pt idx="219">
                  <c:v>65.000936335671597</c:v>
                </c:pt>
                <c:pt idx="220">
                  <c:v>64.738900320402081</c:v>
                </c:pt>
                <c:pt idx="221">
                  <c:v>64.476619834957475</c:v>
                </c:pt>
                <c:pt idx="222">
                  <c:v>64.214132616582077</c:v>
                </c:pt>
                <c:pt idx="223">
                  <c:v>63.951475784169666</c:v>
                </c:pt>
                <c:pt idx="224">
                  <c:v>63.688685833593368</c:v>
                </c:pt>
                <c:pt idx="225">
                  <c:v>63.425798633654075</c:v>
                </c:pt>
                <c:pt idx="226">
                  <c:v>63.162849422631943</c:v>
                </c:pt>
                <c:pt idx="227">
                  <c:v>62.899872805425574</c:v>
                </c:pt>
                <c:pt idx="228">
                  <c:v>62.636902751262504</c:v>
                </c:pt>
                <c:pt idx="229">
                  <c:v>62.373972591965085</c:v>
                </c:pt>
                <c:pt idx="230">
                  <c:v>62.111115020755015</c:v>
                </c:pt>
                <c:pt idx="231">
                  <c:v>61.848362091579624</c:v>
                </c:pt>
                <c:pt idx="232">
                  <c:v>61.585745218943686</c:v>
                </c:pt>
                <c:pt idx="233">
                  <c:v>61.323295178228832</c:v>
                </c:pt>
                <c:pt idx="234">
                  <c:v>61.061042106484351</c:v>
                </c:pt>
                <c:pt idx="235">
                  <c:v>60.799015503671853</c:v>
                </c:pt>
                <c:pt idx="236">
                  <c:v>60.53724423434678</c:v>
                </c:pt>
                <c:pt idx="237">
                  <c:v>60.275756529759825</c:v>
                </c:pt>
                <c:pt idx="238">
                  <c:v>60.01457999036105</c:v>
                </c:pt>
                <c:pt idx="239">
                  <c:v>59.753741588690225</c:v>
                </c:pt>
                <c:pt idx="240">
                  <c:v>59.493267672636136</c:v>
                </c:pt>
                <c:pt idx="241">
                  <c:v>59.233183969048731</c:v>
                </c:pt>
                <c:pt idx="242">
                  <c:v>58.973515587687181</c:v>
                </c:pt>
                <c:pt idx="243">
                  <c:v>58.71428702548824</c:v>
                </c:pt>
                <c:pt idx="244">
                  <c:v>58.455522171138234</c:v>
                </c:pt>
                <c:pt idx="245">
                  <c:v>58.197244309933531</c:v>
                </c:pt>
                <c:pt idx="246">
                  <c:v>57.939476128913476</c:v>
                </c:pt>
                <c:pt idx="247">
                  <c:v>57.68223972225092</c:v>
                </c:pt>
                <c:pt idx="248">
                  <c:v>57.425556596885194</c:v>
                </c:pt>
                <c:pt idx="249">
                  <c:v>57.169447678382959</c:v>
                </c:pt>
                <c:pt idx="250">
                  <c:v>56.913933317012663</c:v>
                </c:pt>
                <c:pt idx="251">
                  <c:v>56.659033294018457</c:v>
                </c:pt>
                <c:pt idx="252">
                  <c:v>56.404766828080085</c:v>
                </c:pt>
                <c:pt idx="253">
                  <c:v>56.15115258194524</c:v>
                </c:pt>
                <c:pt idx="254">
                  <c:v>55.898208669221461</c:v>
                </c:pt>
                <c:pt idx="255">
                  <c:v>55.645952661315221</c:v>
                </c:pt>
                <c:pt idx="256">
                  <c:v>55.394401594505368</c:v>
                </c:pt>
                <c:pt idx="257">
                  <c:v>55.143571977139629</c:v>
                </c:pt>
                <c:pt idx="258">
                  <c:v>54.893479796942231</c:v>
                </c:pt>
                <c:pt idx="259">
                  <c:v>54.644140528421516</c:v>
                </c:pt>
                <c:pt idx="260">
                  <c:v>54.395569140367137</c:v>
                </c:pt>
                <c:pt idx="261">
                  <c:v>54.147780103425674</c:v>
                </c:pt>
                <c:pt idx="262">
                  <c:v>53.900787397745333</c:v>
                </c:pt>
                <c:pt idx="263">
                  <c:v>53.654604520679527</c:v>
                </c:pt>
                <c:pt idx="264">
                  <c:v>53.40924449454014</c:v>
                </c:pt>
                <c:pt idx="265">
                  <c:v>53.164719874391636</c:v>
                </c:pt>
                <c:pt idx="266">
                  <c:v>52.921042755877089</c:v>
                </c:pt>
                <c:pt idx="267">
                  <c:v>52.678224783067968</c:v>
                </c:pt>
                <c:pt idx="268">
                  <c:v>52.436277156329972</c:v>
                </c:pt>
                <c:pt idx="269">
                  <c:v>52.195210640196763</c:v>
                </c:pt>
                <c:pt idx="270">
                  <c:v>51.955035571245006</c:v>
                </c:pt>
                <c:pt idx="271">
                  <c:v>51.715761865963252</c:v>
                </c:pt>
                <c:pt idx="272">
                  <c:v>51.47739902860819</c:v>
                </c:pt>
                <c:pt idx="273">
                  <c:v>51.239956159042272</c:v>
                </c:pt>
                <c:pt idx="274">
                  <c:v>51.00344196054607</c:v>
                </c:pt>
                <c:pt idx="275">
                  <c:v>50.767864747600591</c:v>
                </c:pt>
                <c:pt idx="276">
                  <c:v>50.533232453633261</c:v>
                </c:pt>
                <c:pt idx="277">
                  <c:v>50.299552638723007</c:v>
                </c:pt>
                <c:pt idx="278">
                  <c:v>50.06683249725959</c:v>
                </c:pt>
                <c:pt idx="279">
                  <c:v>49.835078865552354</c:v>
                </c:pt>
                <c:pt idx="280">
                  <c:v>49.604298229384646</c:v>
                </c:pt>
                <c:pt idx="281">
                  <c:v>49.374496731509183</c:v>
                </c:pt>
                <c:pt idx="282">
                  <c:v>49.145680179081232</c:v>
                </c:pt>
                <c:pt idx="283">
                  <c:v>48.917854051025813</c:v>
                </c:pt>
                <c:pt idx="284">
                  <c:v>48.691023505335515</c:v>
                </c:pt>
                <c:pt idx="285">
                  <c:v>48.465193386296249</c:v>
                </c:pt>
                <c:pt idx="286">
                  <c:v>48.240368231637689</c:v>
                </c:pt>
                <c:pt idx="287">
                  <c:v>48.016552279606046</c:v>
                </c:pt>
                <c:pt idx="288">
                  <c:v>47.793749475956652</c:v>
                </c:pt>
                <c:pt idx="289">
                  <c:v>47.571963480864127</c:v>
                </c:pt>
                <c:pt idx="290">
                  <c:v>47.351197675748303</c:v>
                </c:pt>
                <c:pt idx="291">
                  <c:v>47.13145517001368</c:v>
                </c:pt>
                <c:pt idx="292">
                  <c:v>46.912738807701068</c:v>
                </c:pt>
                <c:pt idx="293">
                  <c:v>46.695051174049858</c:v>
                </c:pt>
                <c:pt idx="294">
                  <c:v>46.478394601969356</c:v>
                </c:pt>
                <c:pt idx="295">
                  <c:v>46.262771178418539</c:v>
                </c:pt>
                <c:pt idx="296">
                  <c:v>46.048182750692433</c:v>
                </c:pt>
                <c:pt idx="297">
                  <c:v>45.834630932614949</c:v>
                </c:pt>
                <c:pt idx="298">
                  <c:v>45.622117110636999</c:v>
                </c:pt>
                <c:pt idx="299">
                  <c:v>45.410642449839308</c:v>
                </c:pt>
                <c:pt idx="300">
                  <c:v>45.200207899839796</c:v>
                </c:pt>
                <c:pt idx="301">
                  <c:v>44.990814200604483</c:v>
                </c:pt>
                <c:pt idx="302">
                  <c:v>44.782461888162345</c:v>
                </c:pt>
                <c:pt idx="303">
                  <c:v>44.575151300223432</c:v>
                </c:pt>
                <c:pt idx="304">
                  <c:v>44.368882581700475</c:v>
                </c:pt>
                <c:pt idx="305">
                  <c:v>44.163655690134043</c:v>
                </c:pt>
                <c:pt idx="306">
                  <c:v>43.959470401021065</c:v>
                </c:pt>
                <c:pt idx="307">
                  <c:v>43.756326313047275</c:v>
                </c:pt>
                <c:pt idx="308">
                  <c:v>43.554222853223806</c:v>
                </c:pt>
                <c:pt idx="309">
                  <c:v>43.353159281927958</c:v>
                </c:pt>
                <c:pt idx="310">
                  <c:v>43.153134697849246</c:v>
                </c:pt>
                <c:pt idx="311">
                  <c:v>42.954148042840529</c:v>
                </c:pt>
                <c:pt idx="312">
                  <c:v>42.756198106675214</c:v>
                </c:pt>
                <c:pt idx="313">
                  <c:v>42.559283531711195</c:v>
                </c:pt>
                <c:pt idx="314">
                  <c:v>42.363402817461782</c:v>
                </c:pt>
                <c:pt idx="315">
                  <c:v>42.16855432507505</c:v>
                </c:pt>
                <c:pt idx="316">
                  <c:v>41.974736281721697</c:v>
                </c:pt>
                <c:pt idx="317">
                  <c:v>41.781946784892654</c:v>
                </c:pt>
                <c:pt idx="318">
                  <c:v>41.590183806607286</c:v>
                </c:pt>
                <c:pt idx="319">
                  <c:v>41.399445197532827</c:v>
                </c:pt>
                <c:pt idx="320">
                  <c:v>41.209728691016522</c:v>
                </c:pt>
                <c:pt idx="321">
                  <c:v>41.021031907030789</c:v>
                </c:pt>
                <c:pt idx="322">
                  <c:v>40.833352356032897</c:v>
                </c:pt>
                <c:pt idx="323">
                  <c:v>40.646687442740102</c:v>
                </c:pt>
                <c:pt idx="324">
                  <c:v>40.46103446982108</c:v>
                </c:pt>
                <c:pt idx="325">
                  <c:v>40.276390641505053</c:v>
                </c:pt>
                <c:pt idx="326">
                  <c:v>40.092753067109427</c:v>
                </c:pt>
                <c:pt idx="327">
                  <c:v>39.910118764487287</c:v>
                </c:pt>
                <c:pt idx="328">
                  <c:v>39.728484663395648</c:v>
                </c:pt>
                <c:pt idx="329">
                  <c:v>39.547847608785808</c:v>
                </c:pt>
                <c:pt idx="330">
                  <c:v>39.368204364016975</c:v>
                </c:pt>
                <c:pt idx="331">
                  <c:v>39.18955161399397</c:v>
                </c:pt>
                <c:pt idx="332">
                  <c:v>39.011885968230736</c:v>
                </c:pt>
                <c:pt idx="333">
                  <c:v>38.835203963840385</c:v>
                </c:pt>
                <c:pt idx="334">
                  <c:v>38.659502068453101</c:v>
                </c:pt>
                <c:pt idx="335">
                  <c:v>38.484776683063245</c:v>
                </c:pt>
                <c:pt idx="336">
                  <c:v>38.311024144806531</c:v>
                </c:pt>
                <c:pt idx="337">
                  <c:v>38.13824072966878</c:v>
                </c:pt>
                <c:pt idx="338">
                  <c:v>37.966422655127225</c:v>
                </c:pt>
                <c:pt idx="339">
                  <c:v>37.795566082725585</c:v>
                </c:pt>
                <c:pt idx="340">
                  <c:v>37.625667120584247</c:v>
                </c:pt>
                <c:pt idx="341">
                  <c:v>37.456721825846479</c:v>
                </c:pt>
                <c:pt idx="342">
                  <c:v>37.288726207062055</c:v>
                </c:pt>
                <c:pt idx="343">
                  <c:v>37.121676226509308</c:v>
                </c:pt>
                <c:pt idx="344">
                  <c:v>36.955567802456912</c:v>
                </c:pt>
                <c:pt idx="345">
                  <c:v>36.790396811366406</c:v>
                </c:pt>
                <c:pt idx="346">
                  <c:v>36.626159090036751</c:v>
                </c:pt>
                <c:pt idx="347">
                  <c:v>36.462850437691813</c:v>
                </c:pt>
                <c:pt idx="348">
                  <c:v>36.300466618012216</c:v>
                </c:pt>
                <c:pt idx="349">
                  <c:v>36.13900336111238</c:v>
                </c:pt>
                <c:pt idx="350">
                  <c:v>35.978456365464076</c:v>
                </c:pt>
                <c:pt idx="351">
                  <c:v>35.818821299767407</c:v>
                </c:pt>
                <c:pt idx="352">
                  <c:v>35.660093804770426</c:v>
                </c:pt>
                <c:pt idx="353">
                  <c:v>35.502269495038384</c:v>
                </c:pt>
                <c:pt idx="354">
                  <c:v>35.345343960673667</c:v>
                </c:pt>
                <c:pt idx="355">
                  <c:v>35.189312768987541</c:v>
                </c:pt>
                <c:pt idx="356">
                  <c:v>35.034171466124612</c:v>
                </c:pt>
                <c:pt idx="357">
                  <c:v>34.879915578641096</c:v>
                </c:pt>
                <c:pt idx="358">
                  <c:v>34.726540615037926</c:v>
                </c:pt>
                <c:pt idx="359">
                  <c:v>34.574042067249501</c:v>
                </c:pt>
                <c:pt idx="360">
                  <c:v>34.4224154120894</c:v>
                </c:pt>
                <c:pt idx="361">
                  <c:v>34.271656112653616</c:v>
                </c:pt>
                <c:pt idx="362">
                  <c:v>34.121759619682557</c:v>
                </c:pt>
                <c:pt idx="363">
                  <c:v>33.972721372882567</c:v>
                </c:pt>
                <c:pt idx="364">
                  <c:v>33.82453680220798</c:v>
                </c:pt>
                <c:pt idx="365">
                  <c:v>33.677201329104648</c:v>
                </c:pt>
                <c:pt idx="366">
                  <c:v>33.530710367715571</c:v>
                </c:pt>
                <c:pt idx="367">
                  <c:v>33.385059326049912</c:v>
                </c:pt>
                <c:pt idx="368">
                  <c:v>33.240243607115872</c:v>
                </c:pt>
                <c:pt idx="369">
                  <c:v>33.096258610018502</c:v>
                </c:pt>
                <c:pt idx="370">
                  <c:v>32.953099731023151</c:v>
                </c:pt>
                <c:pt idx="371">
                  <c:v>32.810762364585543</c:v>
                </c:pt>
                <c:pt idx="372">
                  <c:v>32.669241904348915</c:v>
                </c:pt>
                <c:pt idx="373">
                  <c:v>32.528533744109588</c:v>
                </c:pt>
                <c:pt idx="374">
                  <c:v>32.388633278751009</c:v>
                </c:pt>
                <c:pt idx="375">
                  <c:v>32.249535905147717</c:v>
                </c:pt>
                <c:pt idx="376">
                  <c:v>32.111237023039521</c:v>
                </c:pt>
                <c:pt idx="377">
                  <c:v>31.973732035876797</c:v>
                </c:pt>
                <c:pt idx="378">
                  <c:v>31.837016351637526</c:v>
                </c:pt>
                <c:pt idx="379">
                  <c:v>31.701085383616899</c:v>
                </c:pt>
                <c:pt idx="380">
                  <c:v>31.565934551190097</c:v>
                </c:pt>
                <c:pt idx="381">
                  <c:v>31.431559280548878</c:v>
                </c:pt>
                <c:pt idx="382">
                  <c:v>31.297955005412685</c:v>
                </c:pt>
                <c:pt idx="383">
                  <c:v>31.165117167715007</c:v>
                </c:pt>
                <c:pt idx="384">
                  <c:v>31.033041218265332</c:v>
                </c:pt>
                <c:pt idx="385">
                  <c:v>30.901722617387762</c:v>
                </c:pt>
                <c:pt idx="386">
                  <c:v>30.771156835536427</c:v>
                </c:pt>
                <c:pt idx="387">
                  <c:v>30.641339353888622</c:v>
                </c:pt>
                <c:pt idx="388">
                  <c:v>30.512265664916139</c:v>
                </c:pt>
                <c:pt idx="389">
                  <c:v>30.38393127293525</c:v>
                </c:pt>
                <c:pt idx="390">
                  <c:v>30.256331694636199</c:v>
                </c:pt>
                <c:pt idx="391">
                  <c:v>30.129462459592364</c:v>
                </c:pt>
                <c:pt idx="392">
                  <c:v>30.003319110749914</c:v>
                </c:pt>
                <c:pt idx="393">
                  <c:v>29.877897204898378</c:v>
                </c:pt>
                <c:pt idx="394">
                  <c:v>29.753192313122586</c:v>
                </c:pt>
                <c:pt idx="395">
                  <c:v>29.629200021236624</c:v>
                </c:pt>
                <c:pt idx="396">
                  <c:v>29.505915930200118</c:v>
                </c:pt>
                <c:pt idx="397">
                  <c:v>29.383335656517449</c:v>
                </c:pt>
                <c:pt idx="398">
                  <c:v>29.261454832620284</c:v>
                </c:pt>
                <c:pt idx="399">
                  <c:v>29.140269107233969</c:v>
                </c:pt>
                <c:pt idx="400">
                  <c:v>29.019774145728139</c:v>
                </c:pt>
                <c:pt idx="401">
                  <c:v>28.89996563045203</c:v>
                </c:pt>
                <c:pt idx="402">
                  <c:v>28.780839261054883</c:v>
                </c:pt>
                <c:pt idx="403">
                  <c:v>28.662390754791925</c:v>
                </c:pt>
                <c:pt idx="404">
                  <c:v>28.544615846816193</c:v>
                </c:pt>
                <c:pt idx="405">
                  <c:v>28.427510290456791</c:v>
                </c:pt>
                <c:pt idx="406">
                  <c:v>28.311069857483787</c:v>
                </c:pt>
                <c:pt idx="407">
                  <c:v>28.195290338360238</c:v>
                </c:pt>
                <c:pt idx="408">
                  <c:v>28.080167542481664</c:v>
                </c:pt>
                <c:pt idx="409">
                  <c:v>27.965697298403299</c:v>
                </c:pt>
                <c:pt idx="410">
                  <c:v>27.851875454055609</c:v>
                </c:pt>
                <c:pt idx="411">
                  <c:v>27.738697876948216</c:v>
                </c:pt>
                <c:pt idx="412">
                  <c:v>27.626160454362743</c:v>
                </c:pt>
                <c:pt idx="413">
                  <c:v>27.514259093534807</c:v>
                </c:pt>
                <c:pt idx="414">
                  <c:v>27.402989721825435</c:v>
                </c:pt>
                <c:pt idx="415">
                  <c:v>27.292348286882422</c:v>
                </c:pt>
                <c:pt idx="416">
                  <c:v>27.182330756791664</c:v>
                </c:pt>
                <c:pt idx="417">
                  <c:v>27.072933120218963</c:v>
                </c:pt>
                <c:pt idx="418">
                  <c:v>26.964151386542433</c:v>
                </c:pt>
                <c:pt idx="419">
                  <c:v>26.855981585975975</c:v>
                </c:pt>
                <c:pt idx="420">
                  <c:v>26.748419769683927</c:v>
                </c:pt>
                <c:pt idx="421">
                  <c:v>26.641462009887245</c:v>
                </c:pt>
                <c:pt idx="422">
                  <c:v>26.535104399961412</c:v>
                </c:pt>
                <c:pt idx="423">
                  <c:v>26.429343054526427</c:v>
                </c:pt>
                <c:pt idx="424">
                  <c:v>26.324174109528975</c:v>
                </c:pt>
                <c:pt idx="425">
                  <c:v>26.21959372231721</c:v>
                </c:pt>
                <c:pt idx="426">
                  <c:v>26.115598071708192</c:v>
                </c:pt>
                <c:pt idx="427">
                  <c:v>26.01218335804834</c:v>
                </c:pt>
                <c:pt idx="428">
                  <c:v>25.909345803267048</c:v>
                </c:pt>
                <c:pt idx="429">
                  <c:v>25.80708165092372</c:v>
                </c:pt>
                <c:pt idx="430">
                  <c:v>25.705387166248457</c:v>
                </c:pt>
                <c:pt idx="431">
                  <c:v>25.604258636176528</c:v>
                </c:pt>
                <c:pt idx="432">
                  <c:v>25.503692369376871</c:v>
                </c:pt>
                <c:pt idx="433">
                  <c:v>25.403684696274876</c:v>
                </c:pt>
                <c:pt idx="434">
                  <c:v>25.304231969069459</c:v>
                </c:pt>
                <c:pt idx="435">
                  <c:v>25.205330561744866</c:v>
                </c:pt>
                <c:pt idx="436">
                  <c:v>25.10697687007719</c:v>
                </c:pt>
                <c:pt idx="437">
                  <c:v>25.009167311635828</c:v>
                </c:pt>
                <c:pt idx="438">
                  <c:v>24.911898325780083</c:v>
                </c:pt>
                <c:pt idx="439">
                  <c:v>24.815166373651078</c:v>
                </c:pt>
                <c:pt idx="440">
                  <c:v>24.718967938159061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82D7-48B2-A01E-F201780681BC}"/>
            </c:ext>
          </c:extLst>
        </c:ser>
        <c:ser>
          <c:idx val="6"/>
          <c:order val="6"/>
          <c:tx>
            <c:strRef>
              <c:f>Data!$J$19</c:f>
              <c:strCache>
                <c:ptCount val="1"/>
                <c:pt idx="0">
                  <c:v>80%</c:v>
                </c:pt>
              </c:strCache>
            </c:strRef>
          </c:tx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Data!$AG$21:$AG$461</c:f>
              <c:numCache>
                <c:formatCode>General</c:formatCode>
                <c:ptCount val="441"/>
                <c:pt idx="0">
                  <c:v>54.485943218466403</c:v>
                </c:pt>
                <c:pt idx="1">
                  <c:v>55.035414422708598</c:v>
                </c:pt>
                <c:pt idx="2">
                  <c:v>55.579829349407134</c:v>
                </c:pt>
                <c:pt idx="3">
                  <c:v>56.11912099294716</c:v>
                </c:pt>
                <c:pt idx="4">
                  <c:v>56.65322264129918</c:v>
                </c:pt>
                <c:pt idx="5">
                  <c:v>57.182067910763287</c:v>
                </c:pt>
                <c:pt idx="6">
                  <c:v>57.7055907817712</c:v>
                </c:pt>
                <c:pt idx="7">
                  <c:v>58.223725635723717</c:v>
                </c:pt>
                <c:pt idx="8">
                  <c:v>58.736407292836923</c:v>
                </c:pt>
                <c:pt idx="9">
                  <c:v>59.243571050968001</c:v>
                </c:pt>
                <c:pt idx="10">
                  <c:v>59.745152725388358</c:v>
                </c:pt>
                <c:pt idx="11">
                  <c:v>60.241088689467702</c:v>
                </c:pt>
                <c:pt idx="12">
                  <c:v>60.731315916230358</c:v>
                </c:pt>
                <c:pt idx="13">
                  <c:v>61.215772020741092</c:v>
                </c:pt>
                <c:pt idx="14">
                  <c:v>61.694395303274852</c:v>
                </c:pt>
                <c:pt idx="15">
                  <c:v>62.167124793221241</c:v>
                </c:pt>
                <c:pt idx="16">
                  <c:v>62.633900293671424</c:v>
                </c:pt>
                <c:pt idx="17">
                  <c:v>63.094662426631992</c:v>
                </c:pt>
                <c:pt idx="18">
                  <c:v>63.549352678806748</c:v>
                </c:pt>
                <c:pt idx="19">
                  <c:v>63.997913447885082</c:v>
                </c:pt>
                <c:pt idx="20">
                  <c:v>64.440288089271419</c:v>
                </c:pt>
                <c:pt idx="21">
                  <c:v>64.876420963188082</c:v>
                </c:pt>
                <c:pt idx="22">
                  <c:v>65.306257482081307</c:v>
                </c:pt>
                <c:pt idx="23">
                  <c:v>65.729744158256011</c:v>
                </c:pt>
                <c:pt idx="24">
                  <c:v>66.146828651664421</c:v>
                </c:pt>
                <c:pt idx="25">
                  <c:v>66.557459817768958</c:v>
                </c:pt>
                <c:pt idx="26">
                  <c:v>66.961587755399322</c:v>
                </c:pt>
                <c:pt idx="27">
                  <c:v>67.359163854520645</c:v>
                </c:pt>
                <c:pt idx="28">
                  <c:v>67.750140843827751</c:v>
                </c:pt>
                <c:pt idx="29">
                  <c:v>68.134472838078963</c:v>
                </c:pt>
                <c:pt idx="30">
                  <c:v>68.512115385081401</c:v>
                </c:pt>
                <c:pt idx="31">
                  <c:v>68.883025512238433</c:v>
                </c:pt>
                <c:pt idx="32">
                  <c:v>69.247161772568276</c:v>
                </c:pt>
                <c:pt idx="33">
                  <c:v>69.604484290103059</c:v>
                </c:pt>
                <c:pt idx="34">
                  <c:v>69.95495480457592</c:v>
                </c:pt>
                <c:pt idx="35">
                  <c:v>70.298536715304039</c:v>
                </c:pt>
                <c:pt idx="36">
                  <c:v>70.635195124175311</c:v>
                </c:pt>
                <c:pt idx="37">
                  <c:v>70.964896877646638</c:v>
                </c:pt>
                <c:pt idx="38">
                  <c:v>71.287610607661833</c:v>
                </c:pt>
                <c:pt idx="39">
                  <c:v>71.603306771398934</c:v>
                </c:pt>
                <c:pt idx="40">
                  <c:v>71.911957689756818</c:v>
                </c:pt>
                <c:pt idx="41">
                  <c:v>72.213537584492443</c:v>
                </c:pt>
                <c:pt idx="42">
                  <c:v>72.508022613922932</c:v>
                </c:pt>
                <c:pt idx="43">
                  <c:v>72.795390907106295</c:v>
                </c:pt>
                <c:pt idx="44">
                  <c:v>73.075622596419677</c:v>
                </c:pt>
                <c:pt idx="45">
                  <c:v>73.348699848453862</c:v>
                </c:pt>
                <c:pt idx="46">
                  <c:v>73.614606893147553</c:v>
                </c:pt>
                <c:pt idx="47">
                  <c:v>73.873330051086668</c:v>
                </c:pt>
                <c:pt idx="48">
                  <c:v>74.124857758898216</c:v>
                </c:pt>
                <c:pt idx="49">
                  <c:v>74.369180592670759</c:v>
                </c:pt>
                <c:pt idx="50">
                  <c:v>74.606291289338913</c:v>
                </c:pt>
                <c:pt idx="51">
                  <c:v>74.836184765971367</c:v>
                </c:pt>
                <c:pt idx="52">
                  <c:v>75.058858136908171</c:v>
                </c:pt>
                <c:pt idx="53">
                  <c:v>75.27431072869598</c:v>
                </c:pt>
                <c:pt idx="54">
                  <c:v>75.482544092775726</c:v>
                </c:pt>
                <c:pt idx="55">
                  <c:v>75.683562015881094</c:v>
                </c:pt>
                <c:pt idx="56">
                  <c:v>75.877370528112181</c:v>
                </c:pt>
                <c:pt idx="57">
                  <c:v>76.06397790865303</c:v>
                </c:pt>
                <c:pt idx="58">
                  <c:v>76.243394689107447</c:v>
                </c:pt>
                <c:pt idx="59">
                  <c:v>76.415633654432881</c:v>
                </c:pt>
                <c:pt idx="60">
                  <c:v>76.580709841457391</c:v>
                </c:pt>
                <c:pt idx="61">
                  <c:v>76.738640534970543</c:v>
                </c:pt>
                <c:pt idx="62">
                  <c:v>76.889445261384537</c:v>
                </c:pt>
                <c:pt idx="63">
                  <c:v>77.033145779967015</c:v>
                </c:pt>
                <c:pt idx="64">
                  <c:v>77.169766071653953</c:v>
                </c:pt>
                <c:pt idx="65">
                  <c:v>77.299332325454486</c:v>
                </c:pt>
                <c:pt idx="66">
                  <c:v>77.421872922467173</c:v>
                </c:pt>
                <c:pt idx="67">
                  <c:v>77.537418417531455</c:v>
                </c:pt>
                <c:pt idx="68">
                  <c:v>77.646001518543414</c:v>
                </c:pt>
                <c:pt idx="69">
                  <c:v>77.747657063471308</c:v>
                </c:pt>
                <c:pt idx="70">
                  <c:v>77.84242199510993</c:v>
                </c:pt>
                <c:pt idx="71">
                  <c:v>77.930335333619198</c:v>
                </c:pt>
                <c:pt idx="72">
                  <c:v>78.011438146896751</c:v>
                </c:pt>
                <c:pt idx="73">
                  <c:v>78.085773518838792</c:v>
                </c:pt>
                <c:pt idx="74">
                  <c:v>78.153386515548007</c:v>
                </c:pt>
                <c:pt idx="75">
                  <c:v>78.214324149552425</c:v>
                </c:pt>
                <c:pt idx="76">
                  <c:v>78.268635342101732</c:v>
                </c:pt>
                <c:pt idx="77">
                  <c:v>78.316370883612578</c:v>
                </c:pt>
                <c:pt idx="78">
                  <c:v>78.357583392337631</c:v>
                </c:pt>
                <c:pt idx="79">
                  <c:v>78.392327271336129</c:v>
                </c:pt>
                <c:pt idx="80">
                  <c:v>78.420658663827368</c:v>
                </c:pt>
                <c:pt idx="81">
                  <c:v>78.442635407010471</c:v>
                </c:pt>
                <c:pt idx="82">
                  <c:v>78.458316984437545</c:v>
                </c:pt>
                <c:pt idx="83">
                  <c:v>78.467764477028155</c:v>
                </c:pt>
                <c:pt idx="84">
                  <c:v>78.471040512816103</c:v>
                </c:pt>
                <c:pt idx="85">
                  <c:v>78.468209215520346</c:v>
                </c:pt>
                <c:pt idx="86">
                  <c:v>78.459336152033899</c:v>
                </c:pt>
                <c:pt idx="87">
                  <c:v>78.444488278925135</c:v>
                </c:pt>
                <c:pt idx="88">
                  <c:v>78.42373388804684</c:v>
                </c:pt>
                <c:pt idx="89">
                  <c:v>78.397142551348907</c:v>
                </c:pt>
                <c:pt idx="90">
                  <c:v>78.364785064990826</c:v>
                </c:pt>
                <c:pt idx="91">
                  <c:v>78.326733392849704</c:v>
                </c:pt>
                <c:pt idx="92">
                  <c:v>78.283060609519623</c:v>
                </c:pt>
                <c:pt idx="93">
                  <c:v>78.233840842897493</c:v>
                </c:pt>
                <c:pt idx="94">
                  <c:v>78.179149216449105</c:v>
                </c:pt>
                <c:pt idx="95">
                  <c:v>78.119061791249067</c:v>
                </c:pt>
                <c:pt idx="96">
                  <c:v>78.053655507885793</c:v>
                </c:pt>
                <c:pt idx="97">
                  <c:v>77.983008128322069</c:v>
                </c:pt>
                <c:pt idx="98">
                  <c:v>77.907198177799415</c:v>
                </c:pt>
                <c:pt idx="99">
                  <c:v>77.826304886872535</c:v>
                </c:pt>
                <c:pt idx="100">
                  <c:v>77.740408133658576</c:v>
                </c:pt>
                <c:pt idx="101">
                  <c:v>77.649588386382405</c:v>
                </c:pt>
                <c:pt idx="102">
                  <c:v>77.55392664629791</c:v>
                </c:pt>
                <c:pt idx="103">
                  <c:v>77.453504391061657</c:v>
                </c:pt>
                <c:pt idx="104">
                  <c:v>77.348403518633177</c:v>
                </c:pt>
                <c:pt idx="105">
                  <c:v>77.238706291772701</c:v>
                </c:pt>
                <c:pt idx="106">
                  <c:v>77.124495283204681</c:v>
                </c:pt>
                <c:pt idx="107">
                  <c:v>77.005853321511637</c:v>
                </c:pt>
                <c:pt idx="108">
                  <c:v>76.882863437820561</c:v>
                </c:pt>
                <c:pt idx="109">
                  <c:v>76.755608813340032</c:v>
                </c:pt>
                <c:pt idx="110">
                  <c:v>76.62417272780354</c:v>
                </c:pt>
                <c:pt idx="111">
                  <c:v>76.488638508870665</c:v>
                </c:pt>
                <c:pt idx="112">
                  <c:v>76.349089482534737</c:v>
                </c:pt>
                <c:pt idx="113">
                  <c:v>76.205608924582251</c:v>
                </c:pt>
                <c:pt idx="114">
                  <c:v>76.058280013145392</c:v>
                </c:pt>
                <c:pt idx="115">
                  <c:v>75.907185782386563</c:v>
                </c:pt>
                <c:pt idx="116">
                  <c:v>75.752409077349228</c:v>
                </c:pt>
                <c:pt idx="117">
                  <c:v>75.594032510007636</c:v>
                </c:pt>
                <c:pt idx="118">
                  <c:v>75.432138416543083</c:v>
                </c:pt>
                <c:pt idx="119">
                  <c:v>75.266808815871954</c:v>
                </c:pt>
                <c:pt idx="120">
                  <c:v>75.098125369447914</c:v>
                </c:pt>
                <c:pt idx="121">
                  <c:v>74.926169342356658</c:v>
                </c:pt>
                <c:pt idx="122">
                  <c:v>74.751021565719185</c:v>
                </c:pt>
                <c:pt idx="123">
                  <c:v>74.572762400416181</c:v>
                </c:pt>
                <c:pt idx="124">
                  <c:v>74.391471702143846</c:v>
                </c:pt>
                <c:pt idx="125">
                  <c:v>74.207228787807566</c:v>
                </c:pt>
                <c:pt idx="126">
                  <c:v>74.020112403258636</c:v>
                </c:pt>
                <c:pt idx="127">
                  <c:v>73.830200692375143</c:v>
                </c:pt>
                <c:pt idx="128">
                  <c:v>73.637571167486513</c:v>
                </c:pt>
                <c:pt idx="129">
                  <c:v>73.442300681138647</c:v>
                </c:pt>
                <c:pt idx="130">
                  <c:v>73.244465399194056</c:v>
                </c:pt>
                <c:pt idx="131">
                  <c:v>73.044140775259422</c:v>
                </c:pt>
                <c:pt idx="132">
                  <c:v>72.841401526430801</c:v>
                </c:pt>
                <c:pt idx="133">
                  <c:v>72.636321610344893</c:v>
                </c:pt>
                <c:pt idx="134">
                  <c:v>72.428974203522628</c:v>
                </c:pt>
                <c:pt idx="135">
                  <c:v>72.219431680989985</c:v>
                </c:pt>
                <c:pt idx="136">
                  <c:v>72.007765597158823</c:v>
                </c:pt>
                <c:pt idx="137">
                  <c:v>71.794046667949758</c:v>
                </c:pt>
                <c:pt idx="138">
                  <c:v>71.578344754136324</c:v>
                </c:pt>
                <c:pt idx="139">
                  <c:v>71.360728845890449</c:v>
                </c:pt>
                <c:pt idx="140">
                  <c:v>71.141267048505696</c:v>
                </c:pt>
                <c:pt idx="141">
                  <c:v>70.920026569275493</c:v>
                </c:pt>
                <c:pt idx="142">
                  <c:v>70.697073705501609</c:v>
                </c:pt>
                <c:pt idx="143">
                  <c:v>70.472473833607566</c:v>
                </c:pt>
                <c:pt idx="144">
                  <c:v>70.246291399330985</c:v>
                </c:pt>
                <c:pt idx="145">
                  <c:v>70.018589908967499</c:v>
                </c:pt>
                <c:pt idx="146">
                  <c:v>69.789431921639476</c:v>
                </c:pt>
                <c:pt idx="147">
                  <c:v>69.558879042560775</c:v>
                </c:pt>
                <c:pt idx="148">
                  <c:v>69.326991917269865</c:v>
                </c:pt>
                <c:pt idx="149">
                  <c:v>69.093830226801927</c:v>
                </c:pt>
                <c:pt idx="150">
                  <c:v>68.859452683770911</c:v>
                </c:pt>
                <c:pt idx="151">
                  <c:v>68.623917029332901</c:v>
                </c:pt>
                <c:pt idx="152">
                  <c:v>68.387280031000429</c:v>
                </c:pt>
                <c:pt idx="153">
                  <c:v>68.149597481278988</c:v>
                </c:pt>
                <c:pt idx="154">
                  <c:v>67.910924197096037</c:v>
                </c:pt>
                <c:pt idx="155">
                  <c:v>67.671314019992835</c:v>
                </c:pt>
                <c:pt idx="156">
                  <c:v>67.430819817050448</c:v>
                </c:pt>
                <c:pt idx="157">
                  <c:v>67.189493482519907</c:v>
                </c:pt>
                <c:pt idx="158">
                  <c:v>66.947385940128385</c:v>
                </c:pt>
                <c:pt idx="159">
                  <c:v>66.704547146032425</c:v>
                </c:pt>
                <c:pt idx="160">
                  <c:v>66.461026092389773</c:v>
                </c:pt>
                <c:pt idx="161">
                  <c:v>66.216870811522114</c:v>
                </c:pt>
                <c:pt idx="162">
                  <c:v>65.972128380640825</c:v>
                </c:pt>
                <c:pt idx="163">
                  <c:v>65.726844927108729</c:v>
                </c:pt>
                <c:pt idx="164">
                  <c:v>65.481065634211205</c:v>
                </c:pt>
                <c:pt idx="165">
                  <c:v>65.23483474741019</c:v>
                </c:pt>
                <c:pt idx="166">
                  <c:v>64.988195581055365</c:v>
                </c:pt>
                <c:pt idx="167">
                  <c:v>64.741190525527557</c:v>
                </c:pt>
                <c:pt idx="168">
                  <c:v>64.493861054789406</c:v>
                </c:pt>
                <c:pt idx="169">
                  <c:v>64.24624773431924</c:v>
                </c:pt>
                <c:pt idx="170">
                  <c:v>63.99839022940477</c:v>
                </c:pt>
                <c:pt idx="171">
                  <c:v>63.750327313773568</c:v>
                </c:pt>
                <c:pt idx="172">
                  <c:v>63.502096878537934</c:v>
                </c:pt>
                <c:pt idx="173">
                  <c:v>63.25373594143263</c:v>
                </c:pt>
                <c:pt idx="174">
                  <c:v>63.005280656324146</c:v>
                </c:pt>
                <c:pt idx="175">
                  <c:v>62.756766322971252</c:v>
                </c:pt>
                <c:pt idx="176">
                  <c:v>62.508227397016675</c:v>
                </c:pt>
                <c:pt idx="177">
                  <c:v>62.259697500191152</c:v>
                </c:pt>
                <c:pt idx="178">
                  <c:v>62.011209430710636</c:v>
                </c:pt>
                <c:pt idx="179">
                  <c:v>61.762795173849362</c:v>
                </c:pt>
                <c:pt idx="180">
                  <c:v>61.514485912670857</c:v>
                </c:pt>
                <c:pt idx="181">
                  <c:v>61.266312038900509</c:v>
                </c:pt>
                <c:pt idx="182">
                  <c:v>61.018303163923463</c:v>
                </c:pt>
                <c:pt idx="183">
                  <c:v>60.770488129892456</c:v>
                </c:pt>
                <c:pt idx="184">
                  <c:v>60.522895020930434</c:v>
                </c:pt>
                <c:pt idx="185">
                  <c:v>60.275551174414005</c:v>
                </c:pt>
                <c:pt idx="186">
                  <c:v>60.028483192323691</c:v>
                </c:pt>
                <c:pt idx="187">
                  <c:v>59.781716952648132</c:v>
                </c:pt>
                <c:pt idx="188">
                  <c:v>59.535277620829326</c:v>
                </c:pt>
                <c:pt idx="189">
                  <c:v>59.289189661237394</c:v>
                </c:pt>
                <c:pt idx="190">
                  <c:v>59.04347684866265</c:v>
                </c:pt>
                <c:pt idx="191">
                  <c:v>58.798162279814974</c:v>
                </c:pt>
                <c:pt idx="192">
                  <c:v>58.553268384819255</c:v>
                </c:pt>
                <c:pt idx="193">
                  <c:v>58.30881693869739</c:v>
                </c:pt>
                <c:pt idx="194">
                  <c:v>58.06482907282755</c:v>
                </c:pt>
                <c:pt idx="195">
                  <c:v>57.821325286371398</c:v>
                </c:pt>
                <c:pt idx="196">
                  <c:v>57.578325457661187</c:v>
                </c:pt>
                <c:pt idx="197">
                  <c:v>57.335848855538565</c:v>
                </c:pt>
                <c:pt idx="198">
                  <c:v>57.093914150637424</c:v>
                </c:pt>
                <c:pt idx="199">
                  <c:v>56.852539426604189</c:v>
                </c:pt>
                <c:pt idx="200">
                  <c:v>56.611742191248112</c:v>
                </c:pt>
                <c:pt idx="201">
                  <c:v>56.371539387615883</c:v>
                </c:pt>
                <c:pt idx="202">
                  <c:v>56.131947404984459</c:v>
                </c:pt>
                <c:pt idx="203">
                  <c:v>55.892982089766498</c:v>
                </c:pt>
                <c:pt idx="204">
                  <c:v>55.654658756323556</c:v>
                </c:pt>
                <c:pt idx="205">
                  <c:v>55.416992197681765</c:v>
                </c:pt>
                <c:pt idx="206">
                  <c:v>55.179996696146091</c:v>
                </c:pt>
                <c:pt idx="207">
                  <c:v>54.943686033808746</c:v>
                </c:pt>
                <c:pt idx="208">
                  <c:v>54.70807350294789</c:v>
                </c:pt>
                <c:pt idx="209">
                  <c:v>54.473171916313419</c:v>
                </c:pt>
                <c:pt idx="210">
                  <c:v>54.238993617296273</c:v>
                </c:pt>
                <c:pt idx="211">
                  <c:v>54.005550489978809</c:v>
                </c:pt>
                <c:pt idx="212">
                  <c:v>53.772853969062922</c:v>
                </c:pt>
                <c:pt idx="213">
                  <c:v>53.540915049674247</c:v>
                </c:pt>
                <c:pt idx="214">
                  <c:v>53.309744297039771</c:v>
                </c:pt>
                <c:pt idx="215">
                  <c:v>53.079351856037093</c:v>
                </c:pt>
                <c:pt idx="216">
                  <c:v>52.849747460613962</c:v>
                </c:pt>
                <c:pt idx="217">
                  <c:v>52.620940443075817</c:v>
                </c:pt>
                <c:pt idx="218">
                  <c:v>52.392939743241108</c:v>
                </c:pt>
                <c:pt idx="219">
                  <c:v>52.165753917462474</c:v>
                </c:pt>
                <c:pt idx="220">
                  <c:v>51.939391147513327</c:v>
                </c:pt>
                <c:pt idx="221">
                  <c:v>51.713859249339038</c:v>
                </c:pt>
                <c:pt idx="222">
                  <c:v>51.489165681672176</c:v>
                </c:pt>
                <c:pt idx="223">
                  <c:v>51.265317554511412</c:v>
                </c:pt>
                <c:pt idx="224">
                  <c:v>51.042321637463914</c:v>
                </c:pt>
                <c:pt idx="225">
                  <c:v>50.820184367951001</c:v>
                </c:pt>
                <c:pt idx="226">
                  <c:v>50.598911859277422</c:v>
                </c:pt>
                <c:pt idx="227">
                  <c:v>50.378509908564055</c:v>
                </c:pt>
                <c:pt idx="228">
                  <c:v>50.158984004544607</c:v>
                </c:pt>
                <c:pt idx="229">
                  <c:v>49.940339335226554</c:v>
                </c:pt>
                <c:pt idx="230">
                  <c:v>49.722580795417073</c:v>
                </c:pt>
                <c:pt idx="231">
                  <c:v>49.505712994114219</c:v>
                </c:pt>
                <c:pt idx="232">
                  <c:v>49.289740261764493</c:v>
                </c:pt>
                <c:pt idx="233">
                  <c:v>49.074666657387269</c:v>
                </c:pt>
                <c:pt idx="234">
                  <c:v>48.860495975567119</c:v>
                </c:pt>
                <c:pt idx="235">
                  <c:v>48.647231753314884</c:v>
                </c:pt>
                <c:pt idx="236">
                  <c:v>48.434877276798829</c:v>
                </c:pt>
                <c:pt idx="237">
                  <c:v>48.223435587946568</c:v>
                </c:pt>
                <c:pt idx="238">
                  <c:v>48.012909490919071</c:v>
                </c:pt>
                <c:pt idx="239">
                  <c:v>47.803301558458259</c:v>
                </c:pt>
                <c:pt idx="240">
                  <c:v>47.594614138108909</c:v>
                </c:pt>
                <c:pt idx="241">
                  <c:v>47.38684935831678</c:v>
                </c:pt>
                <c:pt idx="242">
                  <c:v>47.180009134403747</c:v>
                </c:pt>
                <c:pt idx="243">
                  <c:v>46.974095174421819</c:v>
                </c:pt>
                <c:pt idx="244">
                  <c:v>46.769108984887254</c:v>
                </c:pt>
                <c:pt idx="245">
                  <c:v>46.565051876396154</c:v>
                </c:pt>
                <c:pt idx="246">
                  <c:v>46.361924969123308</c:v>
                </c:pt>
                <c:pt idx="247">
                  <c:v>46.15972919820554</c:v>
                </c:pt>
                <c:pt idx="248">
                  <c:v>45.958465319011268</c:v>
                </c:pt>
                <c:pt idx="249">
                  <c:v>45.758133912297751</c:v>
                </c:pt>
                <c:pt idx="250">
                  <c:v>45.558735389257706</c:v>
                </c:pt>
                <c:pt idx="251">
                  <c:v>45.360269996456822</c:v>
                </c:pt>
                <c:pt idx="252">
                  <c:v>45.16273782066375</c:v>
                </c:pt>
                <c:pt idx="253">
                  <c:v>44.966138793574288</c:v>
                </c:pt>
                <c:pt idx="254">
                  <c:v>44.770472696431284</c:v>
                </c:pt>
                <c:pt idx="255">
                  <c:v>44.575739164541929</c:v>
                </c:pt>
                <c:pt idx="256">
                  <c:v>44.381937691694219</c:v>
                </c:pt>
                <c:pt idx="257">
                  <c:v>44.189067634473872</c:v>
                </c:pt>
                <c:pt idx="258">
                  <c:v>43.997128216483802</c:v>
                </c:pt>
                <c:pt idx="259">
                  <c:v>43.80611853246721</c:v>
                </c:pt>
                <c:pt idx="260">
                  <c:v>43.616037552336621</c:v>
                </c:pt>
                <c:pt idx="261">
                  <c:v>43.426884125109922</c:v>
                </c:pt>
                <c:pt idx="262">
                  <c:v>43.238656982755117</c:v>
                </c:pt>
                <c:pt idx="263">
                  <c:v>43.051354743945808</c:v>
                </c:pt>
                <c:pt idx="264">
                  <c:v>42.864975917728415</c:v>
                </c:pt>
                <c:pt idx="265">
                  <c:v>42.679518907103272</c:v>
                </c:pt>
                <c:pt idx="266">
                  <c:v>42.494982012520772</c:v>
                </c:pt>
                <c:pt idx="267">
                  <c:v>42.311363435294368</c:v>
                </c:pt>
                <c:pt idx="268">
                  <c:v>42.128661280931972</c:v>
                </c:pt>
                <c:pt idx="269">
                  <c:v>41.946873562387083</c:v>
                </c:pt>
                <c:pt idx="270">
                  <c:v>41.765998203231526</c:v>
                </c:pt>
                <c:pt idx="271">
                  <c:v>41.586033040751033</c:v>
                </c:pt>
                <c:pt idx="272">
                  <c:v>41.406975828965265</c:v>
                </c:pt>
                <c:pt idx="273">
                  <c:v>41.228824241573783</c:v>
                </c:pt>
                <c:pt idx="274">
                  <c:v>41.051575874829354</c:v>
                </c:pt>
                <c:pt idx="275">
                  <c:v>40.875228250340243</c:v>
                </c:pt>
                <c:pt idx="276">
                  <c:v>40.699778817802631</c:v>
                </c:pt>
                <c:pt idx="277">
                  <c:v>40.525224957664719</c:v>
                </c:pt>
                <c:pt idx="278">
                  <c:v>40.351563983724105</c:v>
                </c:pt>
                <c:pt idx="279">
                  <c:v>40.17879314565937</c:v>
                </c:pt>
                <c:pt idx="280">
                  <c:v>40.006909631497734</c:v>
                </c:pt>
                <c:pt idx="281">
                  <c:v>39.835910570019678</c:v>
                </c:pt>
                <c:pt idx="282">
                  <c:v>39.665793033102197</c:v>
                </c:pt>
                <c:pt idx="283">
                  <c:v>39.496554038001761</c:v>
                </c:pt>
                <c:pt idx="284">
                  <c:v>39.328190549578316</c:v>
                </c:pt>
                <c:pt idx="285">
                  <c:v>39.160699482461794</c:v>
                </c:pt>
                <c:pt idx="286">
                  <c:v>38.994077703161985</c:v>
                </c:pt>
                <c:pt idx="287">
                  <c:v>38.828322032123289</c:v>
                </c:pt>
                <c:pt idx="288">
                  <c:v>38.663429245725574</c:v>
                </c:pt>
                <c:pt idx="289">
                  <c:v>38.499396078231968</c:v>
                </c:pt>
                <c:pt idx="290">
                  <c:v>38.336219223685326</c:v>
                </c:pt>
                <c:pt idx="291">
                  <c:v>38.173895337753926</c:v>
                </c:pt>
                <c:pt idx="292">
                  <c:v>38.012421039527908</c:v>
                </c:pt>
                <c:pt idx="293">
                  <c:v>37.851792913267403</c:v>
                </c:pt>
                <c:pt idx="294">
                  <c:v>37.692007510103409</c:v>
                </c:pt>
                <c:pt idx="295">
                  <c:v>37.53306134969273</c:v>
                </c:pt>
                <c:pt idx="296">
                  <c:v>37.374950921827597</c:v>
                </c:pt>
                <c:pt idx="297">
                  <c:v>37.217672688001421</c:v>
                </c:pt>
                <c:pt idx="298">
                  <c:v>37.06122308293137</c:v>
                </c:pt>
                <c:pt idx="299">
                  <c:v>36.905598516038943</c:v>
                </c:pt>
                <c:pt idx="300">
                  <c:v>36.750795372889563</c:v>
                </c:pt>
                <c:pt idx="301">
                  <c:v>36.596810016591824</c:v>
                </c:pt>
                <c:pt idx="302">
                  <c:v>36.443638789157738</c:v>
                </c:pt>
                <c:pt idx="303">
                  <c:v>36.291278012824613</c:v>
                </c:pt>
                <c:pt idx="304">
                  <c:v>36.139723991339466</c:v>
                </c:pt>
                <c:pt idx="305">
                  <c:v>35.9889730112072</c:v>
                </c:pt>
                <c:pt idx="306">
                  <c:v>35.839021342902825</c:v>
                </c:pt>
                <c:pt idx="307">
                  <c:v>35.689865242049066</c:v>
                </c:pt>
                <c:pt idx="308">
                  <c:v>35.541500950560028</c:v>
                </c:pt>
                <c:pt idx="309">
                  <c:v>35.39392469775153</c:v>
                </c:pt>
                <c:pt idx="310">
                  <c:v>35.247132701419325</c:v>
                </c:pt>
                <c:pt idx="311">
                  <c:v>35.101121168885555</c:v>
                </c:pt>
                <c:pt idx="312">
                  <c:v>34.955886298014477</c:v>
                </c:pt>
                <c:pt idx="313">
                  <c:v>34.811424278198068</c:v>
                </c:pt>
                <c:pt idx="314">
                  <c:v>34.667731291312315</c:v>
                </c:pt>
                <c:pt idx="315">
                  <c:v>34.524803512644951</c:v>
                </c:pt>
                <c:pt idx="316">
                  <c:v>34.382637111795155</c:v>
                </c:pt>
                <c:pt idx="317">
                  <c:v>34.241228253546055</c:v>
                </c:pt>
                <c:pt idx="318">
                  <c:v>34.100573098710719</c:v>
                </c:pt>
                <c:pt idx="319">
                  <c:v>33.960667804952173</c:v>
                </c:pt>
                <c:pt idx="320">
                  <c:v>33.821508527578189</c:v>
                </c:pt>
                <c:pt idx="321">
                  <c:v>33.683091420311392</c:v>
                </c:pt>
                <c:pt idx="322">
                  <c:v>33.545412636035408</c:v>
                </c:pt>
                <c:pt idx="323">
                  <c:v>33.408468327517561</c:v>
                </c:pt>
                <c:pt idx="324">
                  <c:v>33.272254648108678</c:v>
                </c:pt>
                <c:pt idx="325">
                  <c:v>33.136767752420724</c:v>
                </c:pt>
                <c:pt idx="326">
                  <c:v>33.002003796982692</c:v>
                </c:pt>
                <c:pt idx="327">
                  <c:v>32.867958940875354</c:v>
                </c:pt>
                <c:pt idx="328">
                  <c:v>32.734629346345372</c:v>
                </c:pt>
                <c:pt idx="329">
                  <c:v>32.602011179399355</c:v>
                </c:pt>
                <c:pt idx="330">
                  <c:v>32.470100610378353</c:v>
                </c:pt>
                <c:pt idx="331">
                  <c:v>32.33889381451322</c:v>
                </c:pt>
                <c:pt idx="332">
                  <c:v>32.208386972461469</c:v>
                </c:pt>
                <c:pt idx="333">
                  <c:v>32.078576270825955</c:v>
                </c:pt>
                <c:pt idx="334">
                  <c:v>31.949457902655936</c:v>
                </c:pt>
                <c:pt idx="335">
                  <c:v>31.821028067931014</c:v>
                </c:pt>
                <c:pt idx="336">
                  <c:v>31.693282974028239</c:v>
                </c:pt>
                <c:pt idx="337">
                  <c:v>31.566218836173036</c:v>
                </c:pt>
                <c:pt idx="338">
                  <c:v>31.439831877874145</c:v>
                </c:pt>
                <c:pt idx="339">
                  <c:v>31.314118331343156</c:v>
                </c:pt>
                <c:pt idx="340">
                  <c:v>31.189074437899038</c:v>
                </c:pt>
                <c:pt idx="341">
                  <c:v>31.064696448357921</c:v>
                </c:pt>
                <c:pt idx="342">
                  <c:v>30.940980623408731</c:v>
                </c:pt>
                <c:pt idx="343">
                  <c:v>30.817923233974781</c:v>
                </c:pt>
                <c:pt idx="344">
                  <c:v>30.695520561561992</c:v>
                </c:pt>
                <c:pt idx="345">
                  <c:v>30.573768898593897</c:v>
                </c:pt>
                <c:pt idx="346">
                  <c:v>30.452664548733839</c:v>
                </c:pt>
                <c:pt idx="347">
                  <c:v>30.332203827194686</c:v>
                </c:pt>
                <c:pt idx="348">
                  <c:v>30.212383061036448</c:v>
                </c:pt>
                <c:pt idx="349">
                  <c:v>30.093198589452108</c:v>
                </c:pt>
                <c:pt idx="350">
                  <c:v>29.974646764041921</c:v>
                </c:pt>
                <c:pt idx="351">
                  <c:v>29.856723949076645</c:v>
                </c:pt>
                <c:pt idx="352">
                  <c:v>29.739426521749746</c:v>
                </c:pt>
                <c:pt idx="353">
                  <c:v>29.622750872419189</c:v>
                </c:pt>
                <c:pt idx="354">
                  <c:v>29.506693404838884</c:v>
                </c:pt>
                <c:pt idx="355">
                  <c:v>29.391250536380138</c:v>
                </c:pt>
                <c:pt idx="356">
                  <c:v>29.276418698243386</c:v>
                </c:pt>
                <c:pt idx="357">
                  <c:v>29.162194335660509</c:v>
                </c:pt>
                <c:pt idx="358">
                  <c:v>29.048573908087914</c:v>
                </c:pt>
                <c:pt idx="359">
                  <c:v>28.935553889390675</c:v>
                </c:pt>
                <c:pt idx="360">
                  <c:v>28.823130768018075</c:v>
                </c:pt>
                <c:pt idx="361">
                  <c:v>28.711301047170622</c:v>
                </c:pt>
                <c:pt idx="362">
                  <c:v>28.600061244958908</c:v>
                </c:pt>
                <c:pt idx="363">
                  <c:v>28.489407894554475</c:v>
                </c:pt>
                <c:pt idx="364">
                  <c:v>28.379337544332909</c:v>
                </c:pt>
                <c:pt idx="365">
                  <c:v>28.269846758009546</c:v>
                </c:pt>
                <c:pt idx="366">
                  <c:v>28.16093211476765</c:v>
                </c:pt>
                <c:pt idx="367">
                  <c:v>28.052590209379719</c:v>
                </c:pt>
                <c:pt idx="368">
                  <c:v>27.944817652321714</c:v>
                </c:pt>
                <c:pt idx="369">
                  <c:v>27.837611069880701</c:v>
                </c:pt>
                <c:pt idx="370">
                  <c:v>27.730967104255939</c:v>
                </c:pt>
                <c:pt idx="371">
                  <c:v>27.624882413653694</c:v>
                </c:pt>
                <c:pt idx="372">
                  <c:v>27.51935367237586</c:v>
                </c:pt>
                <c:pt idx="373">
                  <c:v>27.414377570902726</c:v>
                </c:pt>
                <c:pt idx="374">
                  <c:v>27.309950815969838</c:v>
                </c:pt>
                <c:pt idx="375">
                  <c:v>27.206070130639432</c:v>
                </c:pt>
                <c:pt idx="376">
                  <c:v>27.102732254366273</c:v>
                </c:pt>
                <c:pt idx="377">
                  <c:v>26.999933943058263</c:v>
                </c:pt>
                <c:pt idx="378">
                  <c:v>26.897671969132006</c:v>
                </c:pt>
                <c:pt idx="379">
                  <c:v>26.795943121563312</c:v>
                </c:pt>
                <c:pt idx="380">
                  <c:v>26.694744205932956</c:v>
                </c:pt>
                <c:pt idx="381">
                  <c:v>26.594072044467723</c:v>
                </c:pt>
                <c:pt idx="382">
                  <c:v>26.493923476076965</c:v>
                </c:pt>
                <c:pt idx="383">
                  <c:v>26.394295356384784</c:v>
                </c:pt>
                <c:pt idx="384">
                  <c:v>26.295184557757878</c:v>
                </c:pt>
                <c:pt idx="385">
                  <c:v>26.196587969329414</c:v>
                </c:pt>
                <c:pt idx="386">
                  <c:v>26.09850249701881</c:v>
                </c:pt>
                <c:pt idx="387">
                  <c:v>26.00092506354763</c:v>
                </c:pt>
                <c:pt idx="388">
                  <c:v>25.903852608451821</c:v>
                </c:pt>
                <c:pt idx="389">
                  <c:v>25.80728208809029</c:v>
                </c:pt>
                <c:pt idx="390">
                  <c:v>25.711210475649963</c:v>
                </c:pt>
                <c:pt idx="391">
                  <c:v>25.615634761147462</c:v>
                </c:pt>
                <c:pt idx="392">
                  <c:v>25.520551951427478</c:v>
                </c:pt>
                <c:pt idx="393">
                  <c:v>25.425959070158001</c:v>
                </c:pt>
                <c:pt idx="394">
                  <c:v>25.331853157822394</c:v>
                </c:pt>
                <c:pt idx="395">
                  <c:v>25.238231271708671</c:v>
                </c:pt>
                <c:pt idx="396">
                  <c:v>25.145090485895622</c:v>
                </c:pt>
                <c:pt idx="397">
                  <c:v>25.052427891236434</c:v>
                </c:pt>
                <c:pt idx="398">
                  <c:v>24.960240595339478</c:v>
                </c:pt>
                <c:pt idx="399">
                  <c:v>24.868525722546472</c:v>
                </c:pt>
                <c:pt idx="400">
                  <c:v>24.777280413908287</c:v>
                </c:pt>
                <c:pt idx="401">
                  <c:v>24.686501827158182</c:v>
                </c:pt>
                <c:pt idx="402">
                  <c:v>24.596187136682765</c:v>
                </c:pt>
                <c:pt idx="403">
                  <c:v>24.506333533490732</c:v>
                </c:pt>
                <c:pt idx="404">
                  <c:v>24.416938225179315</c:v>
                </c:pt>
                <c:pt idx="405">
                  <c:v>24.327998435898792</c:v>
                </c:pt>
                <c:pt idx="406">
                  <c:v>24.239511406314861</c:v>
                </c:pt>
                <c:pt idx="407">
                  <c:v>24.151474393569075</c:v>
                </c:pt>
                <c:pt idx="408">
                  <c:v>24.063884671237439</c:v>
                </c:pt>
                <c:pt idx="409">
                  <c:v>23.976739529287144</c:v>
                </c:pt>
                <c:pt idx="410">
                  <c:v>23.890036274031658</c:v>
                </c:pt>
                <c:pt idx="411">
                  <c:v>23.803772228083986</c:v>
                </c:pt>
                <c:pt idx="412">
                  <c:v>23.717944730308453</c:v>
                </c:pt>
                <c:pt idx="413">
                  <c:v>23.63255113577091</c:v>
                </c:pt>
                <c:pt idx="414">
                  <c:v>23.547588815687327</c:v>
                </c:pt>
                <c:pt idx="415">
                  <c:v>23.463055157371187</c:v>
                </c:pt>
                <c:pt idx="416">
                  <c:v>23.378947564179263</c:v>
                </c:pt>
                <c:pt idx="417">
                  <c:v>23.295263455456237</c:v>
                </c:pt>
                <c:pt idx="418">
                  <c:v>23.212000266477986</c:v>
                </c:pt>
                <c:pt idx="419">
                  <c:v>23.129155448393661</c:v>
                </c:pt>
                <c:pt idx="420">
                  <c:v>23.046726468166639</c:v>
                </c:pt>
                <c:pt idx="421">
                  <c:v>22.964710808514297</c:v>
                </c:pt>
                <c:pt idx="422">
                  <c:v>22.883105967846809</c:v>
                </c:pt>
                <c:pt idx="423">
                  <c:v>22.801909460204847</c:v>
                </c:pt>
                <c:pt idx="424">
                  <c:v>22.721118815196313</c:v>
                </c:pt>
                <c:pt idx="425">
                  <c:v>22.640731577932243</c:v>
                </c:pt>
                <c:pt idx="426">
                  <c:v>22.5607453089617</c:v>
                </c:pt>
                <c:pt idx="427">
                  <c:v>22.481157584205889</c:v>
                </c:pt>
                <c:pt idx="428">
                  <c:v>22.401965994891498</c:v>
                </c:pt>
                <c:pt idx="429">
                  <c:v>22.323168147483152</c:v>
                </c:pt>
                <c:pt idx="430">
                  <c:v>22.244761663615328</c:v>
                </c:pt>
                <c:pt idx="431">
                  <c:v>22.166744180023414</c:v>
                </c:pt>
                <c:pt idx="432">
                  <c:v>22.089113348474228</c:v>
                </c:pt>
                <c:pt idx="433">
                  <c:v>22.011866835695855</c:v>
                </c:pt>
                <c:pt idx="434">
                  <c:v>21.935002323306904</c:v>
                </c:pt>
                <c:pt idx="435">
                  <c:v>21.858517507745304</c:v>
                </c:pt>
                <c:pt idx="436">
                  <c:v>21.782410100196472</c:v>
                </c:pt>
                <c:pt idx="437">
                  <c:v>21.706677826521016</c:v>
                </c:pt>
                <c:pt idx="438">
                  <c:v>21.631318427182094</c:v>
                </c:pt>
                <c:pt idx="439">
                  <c:v>21.556329657172142</c:v>
                </c:pt>
                <c:pt idx="440">
                  <c:v>21.481709285939431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6-82D7-48B2-A01E-F201780681BC}"/>
            </c:ext>
          </c:extLst>
        </c:ser>
        <c:ser>
          <c:idx val="7"/>
          <c:order val="7"/>
          <c:tx>
            <c:strRef>
              <c:f>Data!$K$19</c:f>
              <c:strCache>
                <c:ptCount val="1"/>
                <c:pt idx="0">
                  <c:v>50%</c:v>
                </c:pt>
              </c:strCache>
            </c:strRef>
          </c:tx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Data!$AH$21:$AH$461</c:f>
              <c:numCache>
                <c:formatCode>General</c:formatCode>
                <c:ptCount val="441"/>
                <c:pt idx="0">
                  <c:v>44.323682206135508</c:v>
                </c:pt>
                <c:pt idx="1">
                  <c:v>45.034831606945772</c:v>
                </c:pt>
                <c:pt idx="2">
                  <c:v>45.749283452420059</c:v>
                </c:pt>
                <c:pt idx="3">
                  <c:v>46.466808292793836</c:v>
                </c:pt>
                <c:pt idx="4">
                  <c:v>47.187156568245783</c:v>
                </c:pt>
                <c:pt idx="5">
                  <c:v>47.910057875574189</c:v>
                </c:pt>
                <c:pt idx="6">
                  <c:v>48.635220261886225</c:v>
                </c:pt>
                <c:pt idx="7">
                  <c:v>49.362329552979709</c:v>
                </c:pt>
                <c:pt idx="8">
                  <c:v>50.091048724740723</c:v>
                </c:pt>
                <c:pt idx="9">
                  <c:v>50.82101732651337</c:v>
                </c:pt>
                <c:pt idx="10">
                  <c:v>51.551850966009951</c:v>
                </c:pt>
                <c:pt idx="11">
                  <c:v>52.283140865905594</c:v>
                </c:pt>
                <c:pt idx="12">
                  <c:v>53.014453502787767</c:v>
                </c:pt>
                <c:pt idx="13">
                  <c:v>53.745330339591106</c:v>
                </c:pt>
                <c:pt idx="14">
                  <c:v>54.475287663022272</c:v>
                </c:pt>
                <c:pt idx="15">
                  <c:v>55.203816537751074</c:v>
                </c:pt>
                <c:pt idx="16">
                  <c:v>55.930382889290598</c:v>
                </c:pt>
                <c:pt idx="17">
                  <c:v>56.654427727490841</c:v>
                </c:pt>
                <c:pt idx="18">
                  <c:v>57.375367522404268</c:v>
                </c:pt>
                <c:pt idx="19">
                  <c:v>58.092594743929524</c:v>
                </c:pt>
                <c:pt idx="20">
                  <c:v>58.805478576077441</c:v>
                </c:pt>
                <c:pt idx="21">
                  <c:v>59.513365815915932</c:v>
                </c:pt>
                <c:pt idx="22">
                  <c:v>60.215581966219204</c:v>
                </c:pt>
                <c:pt idx="23">
                  <c:v>60.911432529559001</c:v>
                </c:pt>
                <c:pt idx="24">
                  <c:v>61.600204510023381</c:v>
                </c:pt>
                <c:pt idx="25">
                  <c:v>62.281168126926396</c:v>
                </c:pt>
                <c:pt idx="26">
                  <c:v>62.953578742782753</c:v>
                </c:pt>
                <c:pt idx="27">
                  <c:v>63.61667900547409</c:v>
                </c:pt>
                <c:pt idx="28">
                  <c:v>64.269701201943462</c:v>
                </c:pt>
                <c:pt idx="29">
                  <c:v>64.91186981794668</c:v>
                </c:pt>
                <c:pt idx="30">
                  <c:v>65.542404295397134</c:v>
                </c:pt>
                <c:pt idx="31">
                  <c:v>66.160521975704242</c:v>
                </c:pt>
                <c:pt idx="32">
                  <c:v>66.765441214277999</c:v>
                </c:pt>
                <c:pt idx="33">
                  <c:v>67.356384648108303</c:v>
                </c:pt>
                <c:pt idx="34">
                  <c:v>67.932582595095113</c:v>
                </c:pt>
                <c:pt idx="35">
                  <c:v>68.493276560675966</c:v>
                </c:pt>
                <c:pt idx="36">
                  <c:v>69.037722824344058</c:v>
                </c:pt>
                <c:pt idx="37">
                  <c:v>69.565196075954049</c:v>
                </c:pt>
                <c:pt idx="38">
                  <c:v>70.07499306935037</c:v>
                </c:pt>
                <c:pt idx="39">
                  <c:v>70.566436258899472</c:v>
                </c:pt>
                <c:pt idx="40">
                  <c:v>71.038877383035228</c:v>
                </c:pt>
                <c:pt idx="41">
                  <c:v>71.491700957995775</c:v>
                </c:pt>
                <c:pt idx="42">
                  <c:v>71.92432764459528</c:v>
                </c:pt>
                <c:pt idx="43">
                  <c:v>72.336217451171066</c:v>
                </c:pt>
                <c:pt idx="44">
                  <c:v>72.726872736802335</c:v>
                </c:pt>
                <c:pt idx="45">
                  <c:v>73.095840980515277</c:v>
                </c:pt>
                <c:pt idx="46">
                  <c:v>73.442717284462077</c:v>
                </c:pt>
                <c:pt idx="47">
                  <c:v>73.767146581956936</c:v>
                </c:pt>
                <c:pt idx="48">
                  <c:v>74.068825524724417</c:v>
                </c:pt>
                <c:pt idx="49">
                  <c:v>74.347504027698633</c:v>
                </c:pt>
                <c:pt idx="50">
                  <c:v>74.60298645412648</c:v>
                </c:pt>
                <c:pt idx="51">
                  <c:v>74.835132428480179</c:v>
                </c:pt>
                <c:pt idx="52">
                  <c:v>75.043857269671534</c:v>
                </c:pt>
                <c:pt idx="53">
                  <c:v>75.229132042170733</c:v>
                </c:pt>
                <c:pt idx="54">
                  <c:v>75.390983227753949</c:v>
                </c:pt>
                <c:pt idx="55">
                  <c:v>75.529492025623057</c:v>
                </c:pt>
                <c:pt idx="56">
                  <c:v>75.644793293447947</c:v>
                </c:pt>
                <c:pt idx="57">
                  <c:v>75.737074146378347</c:v>
                </c:pt>
                <c:pt idx="58">
                  <c:v>75.806572235164424</c:v>
                </c:pt>
                <c:pt idx="59">
                  <c:v>75.853573728140333</c:v>
                </c:pt>
                <c:pt idx="60">
                  <c:v>75.878411024899009</c:v>
                </c:pt>
                <c:pt idx="61">
                  <c:v>75.881460231975439</c:v>
                </c:pt>
                <c:pt idx="62">
                  <c:v>75.863138432733138</c:v>
                </c:pt>
                <c:pt idx="63">
                  <c:v>75.823900784904367</c:v>
                </c:pt>
                <c:pt idx="64">
                  <c:v>75.764237479874794</c:v>
                </c:pt>
                <c:pt idx="65">
                  <c:v>75.684670597851223</c:v>
                </c:pt>
                <c:pt idx="66">
                  <c:v>75.585750892541242</c:v>
                </c:pt>
                <c:pt idx="67">
                  <c:v>75.468054537954274</c:v>
                </c:pt>
                <c:pt idx="68">
                  <c:v>75.332179868460372</c:v>
                </c:pt>
                <c:pt idx="69">
                  <c:v>75.178744141379369</c:v>
                </c:pt>
                <c:pt idx="70">
                  <c:v>75.008380349186723</c:v>
                </c:pt>
                <c:pt idx="71">
                  <c:v>74.821734105981491</c:v>
                </c:pt>
                <c:pt idx="72">
                  <c:v>74.619460630237086</c:v>
                </c:pt>
                <c:pt idx="73">
                  <c:v>74.402221843111576</c:v>
                </c:pt>
                <c:pt idx="74">
                  <c:v>74.170683598795549</c:v>
                </c:pt>
                <c:pt idx="75">
                  <c:v>73.925513060579675</c:v>
                </c:pt>
                <c:pt idx="76">
                  <c:v>73.667376233580114</c:v>
                </c:pt>
                <c:pt idx="77">
                  <c:v>73.396935662416482</c:v>
                </c:pt>
                <c:pt idx="78">
                  <c:v>73.11484829962707</c:v>
                </c:pt>
                <c:pt idx="79">
                  <c:v>72.821763548262837</c:v>
                </c:pt>
                <c:pt idx="80">
                  <c:v>72.518321479945968</c:v>
                </c:pt>
                <c:pt idx="81">
                  <c:v>72.205151227727441</c:v>
                </c:pt>
                <c:pt idx="82">
                  <c:v>71.88286955134123</c:v>
                </c:pt>
                <c:pt idx="83">
                  <c:v>71.552079570932818</c:v>
                </c:pt>
                <c:pt idx="84">
                  <c:v>71.213369664038041</c:v>
                </c:pt>
                <c:pt idx="85">
                  <c:v>70.867312519496707</c:v>
                </c:pt>
                <c:pt idx="86">
                  <c:v>70.514464341099227</c:v>
                </c:pt>
                <c:pt idx="87">
                  <c:v>70.155364193067143</c:v>
                </c:pt>
                <c:pt idx="88">
                  <c:v>69.790533478951659</c:v>
                </c:pt>
                <c:pt idx="89">
                  <c:v>69.420475545178547</c:v>
                </c:pt>
                <c:pt idx="90">
                  <c:v>69.045675400259782</c:v>
                </c:pt>
                <c:pt idx="91">
                  <c:v>68.666599540615593</c:v>
                </c:pt>
                <c:pt idx="92">
                  <c:v>68.283695873986431</c:v>
                </c:pt>
                <c:pt idx="93">
                  <c:v>67.897393731550409</c:v>
                </c:pt>
                <c:pt idx="94">
                  <c:v>67.508103960079907</c:v>
                </c:pt>
                <c:pt idx="95">
                  <c:v>67.11621908575745</c:v>
                </c:pt>
                <c:pt idx="96">
                  <c:v>66.72211354161368</c:v>
                </c:pt>
                <c:pt idx="97">
                  <c:v>66.326143950934039</c:v>
                </c:pt>
                <c:pt idx="98">
                  <c:v>65.928649459398443</c:v>
                </c:pt>
                <c:pt idx="99">
                  <c:v>65.52995210915546</c:v>
                </c:pt>
                <c:pt idx="100">
                  <c:v>65.130357248484131</c:v>
                </c:pt>
                <c:pt idx="101">
                  <c:v>64.730153971153825</c:v>
                </c:pt>
                <c:pt idx="102">
                  <c:v>64.329615580046948</c:v>
                </c:pt>
                <c:pt idx="103">
                  <c:v>63.929000070059928</c:v>
                </c:pt>
                <c:pt idx="104">
                  <c:v>63.528550625735299</c:v>
                </c:pt>
                <c:pt idx="105">
                  <c:v>63.128496129501279</c:v>
                </c:pt>
                <c:pt idx="106">
                  <c:v>62.729051676802214</c:v>
                </c:pt>
                <c:pt idx="107">
                  <c:v>62.330419094789065</c:v>
                </c:pt>
                <c:pt idx="108">
                  <c:v>61.93278746160528</c:v>
                </c:pt>
                <c:pt idx="109">
                  <c:v>61.536333623646797</c:v>
                </c:pt>
                <c:pt idx="110">
                  <c:v>61.14122270849559</c:v>
                </c:pt>
                <c:pt idx="111">
                  <c:v>60.747608631524521</c:v>
                </c:pt>
                <c:pt idx="112">
                  <c:v>60.355634594446897</c:v>
                </c:pt>
                <c:pt idx="113">
                  <c:v>59.965433574337325</c:v>
                </c:pt>
                <c:pt idx="114">
                  <c:v>59.577128801882516</c:v>
                </c:pt>
                <c:pt idx="115">
                  <c:v>59.190834227831594</c:v>
                </c:pt>
                <c:pt idx="116">
                  <c:v>58.806654976807465</c:v>
                </c:pt>
                <c:pt idx="117">
                  <c:v>58.42468778781285</c:v>
                </c:pt>
                <c:pt idx="118">
                  <c:v>58.045021440919875</c:v>
                </c:pt>
                <c:pt idx="119">
                  <c:v>57.667737169770682</c:v>
                </c:pt>
                <c:pt idx="120">
                  <c:v>57.292909059639229</c:v>
                </c:pt>
                <c:pt idx="121">
                  <c:v>56.920604430913492</c:v>
                </c:pt>
                <c:pt idx="122">
                  <c:v>56.550884207952556</c:v>
                </c:pt>
                <c:pt idx="123">
                  <c:v>56.183803273356233</c:v>
                </c:pt>
                <c:pt idx="124">
                  <c:v>55.819410807757841</c:v>
                </c:pt>
                <c:pt idx="125">
                  <c:v>55.457750615311845</c:v>
                </c:pt>
                <c:pt idx="126">
                  <c:v>55.09886143510176</c:v>
                </c:pt>
                <c:pt idx="127">
                  <c:v>54.742777238738093</c:v>
                </c:pt>
                <c:pt idx="128">
                  <c:v>54.38952751445288</c:v>
                </c:pt>
                <c:pt idx="129">
                  <c:v>54.039137538028427</c:v>
                </c:pt>
                <c:pt idx="130">
                  <c:v>53.691628630921493</c:v>
                </c:pt>
                <c:pt idx="131">
                  <c:v>53.347018405963915</c:v>
                </c:pt>
                <c:pt idx="132">
                  <c:v>53.005321001034446</c:v>
                </c:pt>
                <c:pt idx="133">
                  <c:v>52.666547301107002</c:v>
                </c:pt>
                <c:pt idx="134">
                  <c:v>52.330705149087223</c:v>
                </c:pt>
                <c:pt idx="135">
                  <c:v>51.997799545851755</c:v>
                </c:pt>
                <c:pt idx="136">
                  <c:v>51.667832839906417</c:v>
                </c:pt>
                <c:pt idx="137">
                  <c:v>51.340804907076311</c:v>
                </c:pt>
                <c:pt idx="138">
                  <c:v>51.016713320637976</c:v>
                </c:pt>
                <c:pt idx="139">
                  <c:v>50.695553512297472</c:v>
                </c:pt>
                <c:pt idx="140">
                  <c:v>50.377318924411547</c:v>
                </c:pt>
                <c:pt idx="141">
                  <c:v>50.06200115384047</c:v>
                </c:pt>
                <c:pt idx="142">
                  <c:v>49.74959008781196</c:v>
                </c:pt>
                <c:pt idx="143">
                  <c:v>49.44007403216559</c:v>
                </c:pt>
                <c:pt idx="144">
                  <c:v>49.133439832336165</c:v>
                </c:pt>
                <c:pt idx="145">
                  <c:v>48.8296729874235</c:v>
                </c:pt>
                <c:pt idx="146">
                  <c:v>48.528757757684517</c:v>
                </c:pt>
                <c:pt idx="147">
                  <c:v>48.230677265771718</c:v>
                </c:pt>
                <c:pt idx="148">
                  <c:v>47.935413592030251</c:v>
                </c:pt>
                <c:pt idx="149">
                  <c:v>47.642947864154102</c:v>
                </c:pt>
                <c:pt idx="150">
                  <c:v>47.353260341489474</c:v>
                </c:pt>
                <c:pt idx="151">
                  <c:v>47.066330494262473</c:v>
                </c:pt>
                <c:pt idx="152">
                  <c:v>46.78213707799577</c:v>
                </c:pt>
                <c:pt idx="153">
                  <c:v>46.500658203368019</c:v>
                </c:pt>
                <c:pt idx="154">
                  <c:v>46.221871401758619</c:v>
                </c:pt>
                <c:pt idx="155">
                  <c:v>45.945753686708926</c:v>
                </c:pt>
                <c:pt idx="156">
                  <c:v>45.672281611521221</c:v>
                </c:pt>
                <c:pt idx="157">
                  <c:v>45.401431323205671</c:v>
                </c:pt>
                <c:pt idx="158">
                  <c:v>45.133178612975946</c:v>
                </c:pt>
                <c:pt idx="159">
                  <c:v>44.867498963484437</c:v>
                </c:pt>
                <c:pt idx="160">
                  <c:v>44.604367592978377</c:v>
                </c:pt>
                <c:pt idx="161">
                  <c:v>44.343759496549794</c:v>
                </c:pt>
                <c:pt idx="162">
                  <c:v>44.085649484642765</c:v>
                </c:pt>
                <c:pt idx="163">
                  <c:v>43.830012218973934</c:v>
                </c:pt>
                <c:pt idx="164">
                  <c:v>43.576822246013776</c:v>
                </c:pt>
                <c:pt idx="165">
                  <c:v>43.326054028168748</c:v>
                </c:pt>
                <c:pt idx="166">
                  <c:v>43.077681972796846</c:v>
                </c:pt>
                <c:pt idx="167">
                  <c:v>42.831680459182579</c:v>
                </c:pt>
                <c:pt idx="168">
                  <c:v>42.588023863590358</c:v>
                </c:pt>
                <c:pt idx="169">
                  <c:v>42.346686582509022</c:v>
                </c:pt>
                <c:pt idx="170">
                  <c:v>42.107643054194298</c:v>
                </c:pt>
                <c:pt idx="171">
                  <c:v>41.87086777860997</c:v>
                </c:pt>
                <c:pt idx="172">
                  <c:v>41.636335335863514</c:v>
                </c:pt>
                <c:pt idx="173">
                  <c:v>41.404020403226035</c:v>
                </c:pt>
                <c:pt idx="174">
                  <c:v>41.173897770822187</c:v>
                </c:pt>
                <c:pt idx="175">
                  <c:v>40.945942356070326</c:v>
                </c:pt>
                <c:pt idx="176">
                  <c:v>40.720129216949196</c:v>
                </c:pt>
                <c:pt idx="177">
                  <c:v>40.496433564162899</c:v>
                </c:pt>
                <c:pt idx="178">
                  <c:v>40.274830772271955</c:v>
                </c:pt>
                <c:pt idx="179">
                  <c:v>40.055296389854647</c:v>
                </c:pt>
                <c:pt idx="180">
                  <c:v>39.837806148758723</c:v>
                </c:pt>
                <c:pt idx="181">
                  <c:v>39.622335972500757</c:v>
                </c:pt>
                <c:pt idx="182">
                  <c:v>39.408861983866665</c:v>
                </c:pt>
                <c:pt idx="183">
                  <c:v>39.19736051176411</c:v>
                </c:pt>
                <c:pt idx="184">
                  <c:v>38.987808097374604</c:v>
                </c:pt>
                <c:pt idx="185">
                  <c:v>38.780181499650155</c:v>
                </c:pt>
                <c:pt idx="186">
                  <c:v>38.574457700197016</c:v>
                </c:pt>
                <c:pt idx="187">
                  <c:v>38.370613907586403</c:v>
                </c:pt>
                <c:pt idx="188">
                  <c:v>38.168627561129732</c:v>
                </c:pt>
                <c:pt idx="189">
                  <c:v>37.96847633415404</c:v>
                </c:pt>
                <c:pt idx="190">
                  <c:v>37.770138136810644</c:v>
                </c:pt>
                <c:pt idx="191">
                  <c:v>37.573591118448562</c:v>
                </c:pt>
                <c:pt idx="192">
                  <c:v>37.378813669582406</c:v>
                </c:pt>
                <c:pt idx="193">
                  <c:v>37.185784423482183</c:v>
                </c:pt>
                <c:pt idx="194">
                  <c:v>36.994482257411491</c:v>
                </c:pt>
                <c:pt idx="195">
                  <c:v>36.804886293538495</c:v>
                </c:pt>
                <c:pt idx="196">
                  <c:v>36.616975899542943</c:v>
                </c:pt>
                <c:pt idx="197">
                  <c:v>36.430730688940855</c:v>
                </c:pt>
                <c:pt idx="198">
                  <c:v>36.246130521147315</c:v>
                </c:pt>
                <c:pt idx="199">
                  <c:v>36.063155501296748</c:v>
                </c:pt>
                <c:pt idx="200">
                  <c:v>35.881785979838483</c:v>
                </c:pt>
                <c:pt idx="201">
                  <c:v>35.702002551924636</c:v>
                </c:pt>
                <c:pt idx="202">
                  <c:v>35.523786056606319</c:v>
                </c:pt>
                <c:pt idx="203">
                  <c:v>35.347117575852984</c:v>
                </c:pt>
                <c:pt idx="204">
                  <c:v>35.171978433408945</c:v>
                </c:pt>
                <c:pt idx="205">
                  <c:v>34.998350193500272</c:v>
                </c:pt>
                <c:pt idx="206">
                  <c:v>34.826214659404393</c:v>
                </c:pt>
                <c:pt idx="207">
                  <c:v>34.6555538718939</c:v>
                </c:pt>
                <c:pt idx="208">
                  <c:v>34.486350107565556</c:v>
                </c:pt>
                <c:pt idx="209">
                  <c:v>34.31858587706445</c:v>
                </c:pt>
                <c:pt idx="210">
                  <c:v>34.152243923213014</c:v>
                </c:pt>
                <c:pt idx="211">
                  <c:v>33.987307219053804</c:v>
                </c:pt>
                <c:pt idx="212">
                  <c:v>33.823758965814243</c:v>
                </c:pt>
                <c:pt idx="213">
                  <c:v>33.661582590801252</c:v>
                </c:pt>
                <c:pt idx="214">
                  <c:v>33.500761745233142</c:v>
                </c:pt>
                <c:pt idx="215">
                  <c:v>33.341280302015484</c:v>
                </c:pt>
                <c:pt idx="216">
                  <c:v>33.183122353467375</c:v>
                </c:pt>
                <c:pt idx="217">
                  <c:v>33.02627220900402</c:v>
                </c:pt>
                <c:pt idx="218">
                  <c:v>32.87071439278143</c:v>
                </c:pt>
                <c:pt idx="219">
                  <c:v>32.716433641308086</c:v>
                </c:pt>
                <c:pt idx="220">
                  <c:v>32.563414901028665</c:v>
                </c:pt>
                <c:pt idx="221">
                  <c:v>32.411643325884299</c:v>
                </c:pt>
                <c:pt idx="222">
                  <c:v>32.261104274853565</c:v>
                </c:pt>
                <c:pt idx="223">
                  <c:v>32.111783309478007</c:v>
                </c:pt>
                <c:pt idx="224">
                  <c:v>31.963666191376099</c:v>
                </c:pt>
                <c:pt idx="225">
                  <c:v>31.816738879748748</c:v>
                </c:pt>
                <c:pt idx="226">
                  <c:v>31.670987528879682</c:v>
                </c:pt>
                <c:pt idx="227">
                  <c:v>31.526398485633589</c:v>
                </c:pt>
                <c:pt idx="228">
                  <c:v>31.382958286954633</c:v>
                </c:pt>
                <c:pt idx="229">
                  <c:v>31.240653657367933</c:v>
                </c:pt>
                <c:pt idx="230">
                  <c:v>31.099471506486392</c:v>
                </c:pt>
                <c:pt idx="231">
                  <c:v>30.959398926524756</c:v>
                </c:pt>
                <c:pt idx="232">
                  <c:v>30.820423189823217</c:v>
                </c:pt>
                <c:pt idx="233">
                  <c:v>30.682531746382089</c:v>
                </c:pt>
                <c:pt idx="234">
                  <c:v>30.545712221409421</c:v>
                </c:pt>
                <c:pt idx="235">
                  <c:v>30.409952412882912</c:v>
                </c:pt>
                <c:pt idx="236">
                  <c:v>30.275240289127776</c:v>
                </c:pt>
                <c:pt idx="237">
                  <c:v>30.141563986411519</c:v>
                </c:pt>
                <c:pt idx="238">
                  <c:v>30.008911806557133</c:v>
                </c:pt>
                <c:pt idx="239">
                  <c:v>29.877272214575484</c:v>
                </c:pt>
                <c:pt idx="240">
                  <c:v>29.746633836318068</c:v>
                </c:pt>
                <c:pt idx="241">
                  <c:v>29.616985456150978</c:v>
                </c:pt>
                <c:pt idx="242">
                  <c:v>29.488316014650671</c:v>
                </c:pt>
                <c:pt idx="243">
                  <c:v>29.360614606322578</c:v>
                </c:pt>
                <c:pt idx="244">
                  <c:v>29.23387047734283</c:v>
                </c:pt>
                <c:pt idx="245">
                  <c:v>29.108073023324017</c:v>
                </c:pt>
                <c:pt idx="246">
                  <c:v>28.983211787105155</c:v>
                </c:pt>
                <c:pt idx="247">
                  <c:v>28.859276456566477</c:v>
                </c:pt>
                <c:pt idx="248">
                  <c:v>28.736256862469361</c:v>
                </c:pt>
                <c:pt idx="249">
                  <c:v>28.614142976321755</c:v>
                </c:pt>
                <c:pt idx="250">
                  <c:v>28.492924908269309</c:v>
                </c:pt>
                <c:pt idx="251">
                  <c:v>28.372592905012464</c:v>
                </c:pt>
                <c:pt idx="252">
                  <c:v>28.253137347749753</c:v>
                </c:pt>
                <c:pt idx="253">
                  <c:v>28.134548750147246</c:v>
                </c:pt>
                <c:pt idx="254">
                  <c:v>28.016817756334465</c:v>
                </c:pt>
                <c:pt idx="255">
                  <c:v>27.89993513892675</c:v>
                </c:pt>
                <c:pt idx="256">
                  <c:v>27.783891797074048</c:v>
                </c:pt>
                <c:pt idx="257">
                  <c:v>27.668678754536192</c:v>
                </c:pt>
                <c:pt idx="258">
                  <c:v>27.554287157784685</c:v>
                </c:pt>
                <c:pt idx="259">
                  <c:v>27.440708274130788</c:v>
                </c:pt>
                <c:pt idx="260">
                  <c:v>27.327933489880003</c:v>
                </c:pt>
                <c:pt idx="261">
                  <c:v>27.215954308512838</c:v>
                </c:pt>
                <c:pt idx="262">
                  <c:v>27.10476234889148</c:v>
                </c:pt>
                <c:pt idx="263">
                  <c:v>26.99434934349275</c:v>
                </c:pt>
                <c:pt idx="264">
                  <c:v>26.884707136666531</c:v>
                </c:pt>
                <c:pt idx="265">
                  <c:v>26.775827682920191</c:v>
                </c:pt>
                <c:pt idx="266">
                  <c:v>26.667703045228208</c:v>
                </c:pt>
                <c:pt idx="267">
                  <c:v>26.560325393367222</c:v>
                </c:pt>
                <c:pt idx="268">
                  <c:v>26.453687002276123</c:v>
                </c:pt>
                <c:pt idx="269">
                  <c:v>26.347780250440916</c:v>
                </c:pt>
                <c:pt idx="270">
                  <c:v>26.242597618304316</c:v>
                </c:pt>
                <c:pt idx="271">
                  <c:v>26.138131686699651</c:v>
                </c:pt>
                <c:pt idx="272">
                  <c:v>26.034375135308903</c:v>
                </c:pt>
                <c:pt idx="273">
                  <c:v>25.931320741144706</c:v>
                </c:pt>
                <c:pt idx="274">
                  <c:v>25.828961377055801</c:v>
                </c:pt>
                <c:pt idx="275">
                  <c:v>25.727290010256084</c:v>
                </c:pt>
                <c:pt idx="276">
                  <c:v>25.626299700876544</c:v>
                </c:pt>
                <c:pt idx="277">
                  <c:v>25.525983600540123</c:v>
                </c:pt>
                <c:pt idx="278">
                  <c:v>25.426334950959092</c:v>
                </c:pt>
                <c:pt idx="279">
                  <c:v>25.327347082554649</c:v>
                </c:pt>
                <c:pt idx="280">
                  <c:v>25.229013413098606</c:v>
                </c:pt>
                <c:pt idx="281">
                  <c:v>25.13132744637662</c:v>
                </c:pt>
                <c:pt idx="282">
                  <c:v>25.034282770872952</c:v>
                </c:pt>
                <c:pt idx="283">
                  <c:v>24.937873058476292</c:v>
                </c:pt>
                <c:pt idx="284">
                  <c:v>24.842092063206401</c:v>
                </c:pt>
                <c:pt idx="285">
                  <c:v>24.746933619961368</c:v>
                </c:pt>
                <c:pt idx="286">
                  <c:v>24.652391643285039</c:v>
                </c:pt>
                <c:pt idx="287">
                  <c:v>24.558460126154475</c:v>
                </c:pt>
                <c:pt idx="288">
                  <c:v>24.46513313878706</c:v>
                </c:pt>
                <c:pt idx="289">
                  <c:v>24.372404827466983</c:v>
                </c:pt>
                <c:pt idx="290">
                  <c:v>24.280269413390908</c:v>
                </c:pt>
                <c:pt idx="291">
                  <c:v>24.188721191532373</c:v>
                </c:pt>
                <c:pt idx="292">
                  <c:v>24.097754529524785</c:v>
                </c:pt>
                <c:pt idx="293">
                  <c:v>24.007363866562663</c:v>
                </c:pt>
                <c:pt idx="294">
                  <c:v>23.917543712320828</c:v>
                </c:pt>
                <c:pt idx="295">
                  <c:v>23.828288645891405</c:v>
                </c:pt>
                <c:pt idx="296">
                  <c:v>23.739593314738052</c:v>
                </c:pt>
                <c:pt idx="297">
                  <c:v>23.651452433667604</c:v>
                </c:pt>
                <c:pt idx="298">
                  <c:v>23.563860783818356</c:v>
                </c:pt>
                <c:pt idx="299">
                  <c:v>23.4768132116651</c:v>
                </c:pt>
                <c:pt idx="300">
                  <c:v>23.390304628040553</c:v>
                </c:pt>
                <c:pt idx="301">
                  <c:v>23.304330007172688</c:v>
                </c:pt>
                <c:pt idx="302">
                  <c:v>23.218884385738136</c:v>
                </c:pt>
                <c:pt idx="303">
                  <c:v>23.133962861930939</c:v>
                </c:pt>
                <c:pt idx="304">
                  <c:v>23.049560594546772</c:v>
                </c:pt>
                <c:pt idx="305">
                  <c:v>22.96567280208221</c:v>
                </c:pt>
                <c:pt idx="306">
                  <c:v>22.882294761848726</c:v>
                </c:pt>
                <c:pt idx="307">
                  <c:v>22.799421809101382</c:v>
                </c:pt>
                <c:pt idx="308">
                  <c:v>22.717049336181798</c:v>
                </c:pt>
                <c:pt idx="309">
                  <c:v>22.635172791675188</c:v>
                </c:pt>
                <c:pt idx="310">
                  <c:v>22.553787679581323</c:v>
                </c:pt>
                <c:pt idx="311">
                  <c:v>22.472889558499102</c:v>
                </c:pt>
                <c:pt idx="312">
                  <c:v>22.392474040824506</c:v>
                </c:pt>
                <c:pt idx="313">
                  <c:v>22.312536791961712</c:v>
                </c:pt>
                <c:pt idx="314">
                  <c:v>22.233073529547195</c:v>
                </c:pt>
                <c:pt idx="315">
                  <c:v>22.154080022686593</c:v>
                </c:pt>
                <c:pt idx="316">
                  <c:v>22.075552091203996</c:v>
                </c:pt>
                <c:pt idx="317">
                  <c:v>21.997485604903602</c:v>
                </c:pt>
                <c:pt idx="318">
                  <c:v>21.91987648284351</c:v>
                </c:pt>
                <c:pt idx="319">
                  <c:v>21.842720692621256</c:v>
                </c:pt>
                <c:pt idx="320">
                  <c:v>21.766014249671223</c:v>
                </c:pt>
                <c:pt idx="321">
                  <c:v>21.689753216573369</c:v>
                </c:pt>
                <c:pt idx="322">
                  <c:v>21.613933702373377</c:v>
                </c:pt>
                <c:pt idx="323">
                  <c:v>21.538551861913803</c:v>
                </c:pt>
                <c:pt idx="324">
                  <c:v>21.463603895176142</c:v>
                </c:pt>
                <c:pt idx="325">
                  <c:v>21.389086046633704</c:v>
                </c:pt>
                <c:pt idx="326">
                  <c:v>21.314994604614885</c:v>
                </c:pt>
                <c:pt idx="327">
                  <c:v>21.241325900676863</c:v>
                </c:pt>
                <c:pt idx="328">
                  <c:v>21.16807630898948</c:v>
                </c:pt>
                <c:pt idx="329">
                  <c:v>21.095242245729064</c:v>
                </c:pt>
                <c:pt idx="330">
                  <c:v>21.022820168482127</c:v>
                </c:pt>
                <c:pt idx="331">
                  <c:v>20.950806575658657</c:v>
                </c:pt>
                <c:pt idx="332">
                  <c:v>20.879198005914965</c:v>
                </c:pt>
                <c:pt idx="333">
                  <c:v>20.807991037585801</c:v>
                </c:pt>
                <c:pt idx="334">
                  <c:v>20.73718228812562</c:v>
                </c:pt>
                <c:pt idx="335">
                  <c:v>20.66676841355892</c:v>
                </c:pt>
                <c:pt idx="336">
                  <c:v>20.596746107939332</c:v>
                </c:pt>
                <c:pt idx="337">
                  <c:v>20.52711210281748</c:v>
                </c:pt>
                <c:pt idx="338">
                  <c:v>20.457863166717342</c:v>
                </c:pt>
                <c:pt idx="339">
                  <c:v>20.388996104620979</c:v>
                </c:pt>
                <c:pt idx="340">
                  <c:v>20.320507757461577</c:v>
                </c:pt>
                <c:pt idx="341">
                  <c:v>20.252395001624535</c:v>
                </c:pt>
                <c:pt idx="342">
                  <c:v>20.184654748456531</c:v>
                </c:pt>
                <c:pt idx="343">
                  <c:v>20.117283943782457</c:v>
                </c:pt>
                <c:pt idx="344">
                  <c:v>20.050279567429936</c:v>
                </c:pt>
                <c:pt idx="345">
                  <c:v>19.983638632761533</c:v>
                </c:pt>
                <c:pt idx="346">
                  <c:v>19.917358186214265</c:v>
                </c:pt>
                <c:pt idx="347">
                  <c:v>19.851435306846504</c:v>
                </c:pt>
                <c:pt idx="348">
                  <c:v>19.785867105891978</c:v>
                </c:pt>
                <c:pt idx="349">
                  <c:v>19.720650726320873</c:v>
                </c:pt>
                <c:pt idx="350">
                  <c:v>19.655783342407791</c:v>
                </c:pt>
                <c:pt idx="351">
                  <c:v>19.591262159306623</c:v>
                </c:pt>
                <c:pt idx="352">
                  <c:v>19.527084412631964</c:v>
                </c:pt>
                <c:pt idx="353">
                  <c:v>19.463247368047245</c:v>
                </c:pt>
                <c:pt idx="354">
                  <c:v>19.399748320859199</c:v>
                </c:pt>
                <c:pt idx="355">
                  <c:v>19.336584595618735</c:v>
                </c:pt>
                <c:pt idx="356">
                  <c:v>19.273753545728084</c:v>
                </c:pt>
                <c:pt idx="357">
                  <c:v>19.211252553053967</c:v>
                </c:pt>
                <c:pt idx="358">
                  <c:v>19.1490790275469</c:v>
                </c:pt>
                <c:pt idx="359">
                  <c:v>19.087230406866333</c:v>
                </c:pt>
                <c:pt idx="360">
                  <c:v>19.025704156011674</c:v>
                </c:pt>
                <c:pt idx="361">
                  <c:v>18.964497766958971</c:v>
                </c:pt>
                <c:pt idx="362">
                  <c:v>18.903608758303271</c:v>
                </c:pt>
                <c:pt idx="363">
                  <c:v>18.843034674906466</c:v>
                </c:pt>
                <c:pt idx="364">
                  <c:v>18.782773087550567</c:v>
                </c:pt>
                <c:pt idx="365">
                  <c:v>18.722821592596347</c:v>
                </c:pt>
                <c:pt idx="366">
                  <c:v>18.663177811647181</c:v>
                </c:pt>
                <c:pt idx="367">
                  <c:v>18.603839391218099</c:v>
                </c:pt>
                <c:pt idx="368">
                  <c:v>18.544804002409865</c:v>
                </c:pt>
                <c:pt idx="369">
                  <c:v>18.486069340588038</c:v>
                </c:pt>
                <c:pt idx="370">
                  <c:v>18.427633125066954</c:v>
                </c:pt>
                <c:pt idx="371">
                  <c:v>18.369493098798511</c:v>
                </c:pt>
                <c:pt idx="372">
                  <c:v>18.311647028065664</c:v>
                </c:pt>
                <c:pt idx="373">
                  <c:v>18.254092702180632</c:v>
                </c:pt>
                <c:pt idx="374">
                  <c:v>18.196827933187571</c:v>
                </c:pt>
                <c:pt idx="375">
                  <c:v>18.139850555569886</c:v>
                </c:pt>
                <c:pt idx="376">
                  <c:v>18.083158425961809</c:v>
                </c:pt>
                <c:pt idx="377">
                  <c:v>18.026749422864455</c:v>
                </c:pt>
                <c:pt idx="378">
                  <c:v>17.970621446366067</c:v>
                </c:pt>
                <c:pt idx="379">
                  <c:v>17.914772417866466</c:v>
                </c:pt>
                <c:pt idx="380">
                  <c:v>17.859200279805691</c:v>
                </c:pt>
                <c:pt idx="381">
                  <c:v>17.803902995396623</c:v>
                </c:pt>
                <c:pt idx="382">
                  <c:v>17.748878548361642</c:v>
                </c:pt>
                <c:pt idx="383">
                  <c:v>17.694124942673223</c:v>
                </c:pt>
                <c:pt idx="384">
                  <c:v>17.639640202298313</c:v>
                </c:pt>
                <c:pt idx="385">
                  <c:v>17.585422370946631</c:v>
                </c:pt>
                <c:pt idx="386">
                  <c:v>17.531469511822564</c:v>
                </c:pt>
                <c:pt idx="387">
                  <c:v>17.477779707380826</c:v>
                </c:pt>
                <c:pt idx="388">
                  <c:v>17.424351059085684</c:v>
                </c:pt>
                <c:pt idx="389">
                  <c:v>17.371181687173745</c:v>
                </c:pt>
                <c:pt idx="390">
                  <c:v>17.318269730420219</c:v>
                </c:pt>
                <c:pt idx="391">
                  <c:v>17.265613345908644</c:v>
                </c:pt>
                <c:pt idx="392">
                  <c:v>17.213210708803931</c:v>
                </c:pt>
                <c:pt idx="393">
                  <c:v>17.1610600121288</c:v>
                </c:pt>
                <c:pt idx="394">
                  <c:v>17.109159466543389</c:v>
                </c:pt>
                <c:pt idx="395">
                  <c:v>17.057507300128194</c:v>
                </c:pt>
                <c:pt idx="396">
                  <c:v>17.006101758170033</c:v>
                </c:pt>
                <c:pt idx="397">
                  <c:v>16.954941102951228</c:v>
                </c:pt>
                <c:pt idx="398">
                  <c:v>16.904023613541764</c:v>
                </c:pt>
                <c:pt idx="399">
                  <c:v>16.853347585594495</c:v>
                </c:pt>
                <c:pt idx="400">
                  <c:v>16.802911331143296</c:v>
                </c:pt>
                <c:pt idx="401">
                  <c:v>16.752713178404115</c:v>
                </c:pt>
                <c:pt idx="402">
                  <c:v>16.702751471578896</c:v>
                </c:pt>
                <c:pt idx="403">
                  <c:v>16.653024570662314</c:v>
                </c:pt>
                <c:pt idx="404">
                  <c:v>16.603530851251247</c:v>
                </c:pt>
                <c:pt idx="405">
                  <c:v>16.554268704357021</c:v>
                </c:pt>
                <c:pt idx="406">
                  <c:v>16.50523653622032</c:v>
                </c:pt>
                <c:pt idx="407">
                  <c:v>16.456432768128685</c:v>
                </c:pt>
                <c:pt idx="408">
                  <c:v>16.407855836236692</c:v>
                </c:pt>
                <c:pt idx="409">
                  <c:v>16.359504191388559</c:v>
                </c:pt>
                <c:pt idx="410">
                  <c:v>16.311376298943422</c:v>
                </c:pt>
                <c:pt idx="411">
                  <c:v>16.263470638602936</c:v>
                </c:pt>
                <c:pt idx="412">
                  <c:v>16.215785704241359</c:v>
                </c:pt>
                <c:pt idx="413">
                  <c:v>16.168320003738089</c:v>
                </c:pt>
                <c:pt idx="414">
                  <c:v>16.121072058812427</c:v>
                </c:pt>
                <c:pt idx="415">
                  <c:v>16.074040404860774</c:v>
                </c:pt>
                <c:pt idx="416">
                  <c:v>16.027223590796048</c:v>
                </c:pt>
                <c:pt idx="417">
                  <c:v>15.98062017888933</c:v>
                </c:pt>
                <c:pt idx="418">
                  <c:v>15.934228744613772</c:v>
                </c:pt>
                <c:pt idx="419">
                  <c:v>15.888047876490619</c:v>
                </c:pt>
                <c:pt idx="420">
                  <c:v>15.842076175937398</c:v>
                </c:pt>
                <c:pt idx="421">
                  <c:v>15.796312257118229</c:v>
                </c:pt>
                <c:pt idx="422">
                  <c:v>15.750754746796146</c:v>
                </c:pt>
                <c:pt idx="423">
                  <c:v>15.705402284187516</c:v>
                </c:pt>
                <c:pt idx="424">
                  <c:v>15.660253520818426</c:v>
                </c:pt>
                <c:pt idx="425">
                  <c:v>15.615307120383081</c:v>
                </c:pt>
                <c:pt idx="426">
                  <c:v>15.570561758604086</c:v>
                </c:pt>
                <c:pt idx="427">
                  <c:v>15.526016123094712</c:v>
                </c:pt>
                <c:pt idx="428">
                  <c:v>15.481668913222983</c:v>
                </c:pt>
                <c:pt idx="429">
                  <c:v>15.437518839977654</c:v>
                </c:pt>
                <c:pt idx="430">
                  <c:v>15.393564625835999</c:v>
                </c:pt>
                <c:pt idx="431">
                  <c:v>15.349805004633401</c:v>
                </c:pt>
                <c:pt idx="432">
                  <c:v>15.306238721434706</c:v>
                </c:pt>
                <c:pt idx="433">
                  <c:v>15.262864532407326</c:v>
                </c:pt>
                <c:pt idx="434">
                  <c:v>15.219681204696016</c:v>
                </c:pt>
                <c:pt idx="435">
                  <c:v>15.176687516299419</c:v>
                </c:pt>
                <c:pt idx="436">
                  <c:v>15.133882255948205</c:v>
                </c:pt>
                <c:pt idx="437">
                  <c:v>15.091264222984847</c:v>
                </c:pt>
                <c:pt idx="438">
                  <c:v>15.048832227245059</c:v>
                </c:pt>
                <c:pt idx="439">
                  <c:v>15.006585088940762</c:v>
                </c:pt>
                <c:pt idx="440">
                  <c:v>14.964521638544657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7-82D7-48B2-A01E-F201780681BC}"/>
            </c:ext>
          </c:extLst>
        </c:ser>
        <c:ser>
          <c:idx val="8"/>
          <c:order val="8"/>
          <c:tx>
            <c:strRef>
              <c:f>Data!$L$19</c:f>
              <c:strCache>
                <c:ptCount val="1"/>
                <c:pt idx="0">
                  <c:v>20%</c:v>
                </c:pt>
              </c:strCache>
            </c:strRef>
          </c:tx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Data!$AI$21:$AI$461</c:f>
              <c:numCache>
                <c:formatCode>General</c:formatCode>
                <c:ptCount val="441"/>
                <c:pt idx="0">
                  <c:v>22.403881774857723</c:v>
                </c:pt>
                <c:pt idx="1">
                  <c:v>22.962133721470856</c:v>
                </c:pt>
                <c:pt idx="2">
                  <c:v>23.536723648619258</c:v>
                </c:pt>
                <c:pt idx="3">
                  <c:v>24.128364903420582</c:v>
                </c:pt>
                <c:pt idx="4">
                  <c:v>24.737802669637766</c:v>
                </c:pt>
                <c:pt idx="5">
                  <c:v>25.365814733565131</c:v>
                </c:pt>
                <c:pt idx="6">
                  <c:v>26.013212080467181</c:v>
                </c:pt>
                <c:pt idx="7">
                  <c:v>26.680839269057273</c:v>
                </c:pt>
                <c:pt idx="8">
                  <c:v>27.369574520275371</c:v>
                </c:pt>
                <c:pt idx="9">
                  <c:v>28.080329443270166</c:v>
                </c:pt>
                <c:pt idx="10">
                  <c:v>28.814048305658226</c:v>
                </c:pt>
                <c:pt idx="11">
                  <c:v>29.571706736423916</c:v>
                </c:pt>
                <c:pt idx="12">
                  <c:v>30.354309727804395</c:v>
                </c:pt>
                <c:pt idx="13">
                  <c:v>31.162888776705401</c:v>
                </c:pt>
                <c:pt idx="14">
                  <c:v>31.998497976129933</c:v>
                </c:pt>
                <c:pt idx="15">
                  <c:v>32.862208832294236</c:v>
                </c:pt>
                <c:pt idx="16">
                  <c:v>33.75510354311551</c:v>
                </c:pt>
                <c:pt idx="17">
                  <c:v>34.6782664282524</c:v>
                </c:pt>
                <c:pt idx="18">
                  <c:v>35.632773149711873</c:v>
                </c:pt>
                <c:pt idx="19">
                  <c:v>36.619677305372754</c:v>
                </c:pt>
                <c:pt idx="20">
                  <c:v>37.63999391625358</c:v>
                </c:pt>
                <c:pt idx="21">
                  <c:v>38.694679263332119</c:v>
                </c:pt>
                <c:pt idx="22">
                  <c:v>39.784606463578996</c:v>
                </c:pt>
                <c:pt idx="23">
                  <c:v>40.910536111407737</c:v>
                </c:pt>
                <c:pt idx="24">
                  <c:v>42.073081256711909</c:v>
                </c:pt>
                <c:pt idx="25">
                  <c:v>43.272665952363553</c:v>
                </c:pt>
                <c:pt idx="26">
                  <c:v>44.509476594095304</c:v>
                </c:pt>
                <c:pt idx="27">
                  <c:v>45.783405309772803</c:v>
                </c:pt>
                <c:pt idx="28">
                  <c:v>47.093984753760921</c:v>
                </c:pt>
                <c:pt idx="29">
                  <c:v>48.440313851460928</c:v>
                </c:pt>
                <c:pt idx="30">
                  <c:v>49.820974350880178</c:v>
                </c:pt>
                <c:pt idx="31">
                  <c:v>51.233938509071258</c:v>
                </c:pt>
                <c:pt idx="32">
                  <c:v>52.676468911243141</c:v>
                </c:pt>
                <c:pt idx="33">
                  <c:v>54.145012327991722</c:v>
                </c:pt>
                <c:pt idx="34">
                  <c:v>55.635090691928681</c:v>
                </c:pt>
                <c:pt idx="35">
                  <c:v>57.14119373044722</c:v>
                </c:pt>
                <c:pt idx="36">
                  <c:v>58.656679503694697</c:v>
                </c:pt>
                <c:pt idx="37">
                  <c:v>60.173690989993375</c:v>
                </c:pt>
                <c:pt idx="38">
                  <c:v>61.683098784498952</c:v>
                </c:pt>
                <c:pt idx="39">
                  <c:v>63.1744816870048</c:v>
                </c:pt>
                <c:pt idx="40">
                  <c:v>64.636158104886178</c:v>
                </c:pt>
                <c:pt idx="41">
                  <c:v>66.05528134829818</c:v>
                </c:pt>
                <c:pt idx="42">
                  <c:v>67.418010557798297</c:v>
                </c:pt>
                <c:pt idx="43">
                  <c:v>68.709765724008818</c:v>
                </c:pt>
                <c:pt idx="44">
                  <c:v>69.915569739408085</c:v>
                </c:pt>
                <c:pt idx="45">
                  <c:v>71.020472683845298</c:v>
                </c:pt>
                <c:pt idx="46">
                  <c:v>72.010044071074375</c:v>
                </c:pt>
                <c:pt idx="47">
                  <c:v>72.870908603883677</c:v>
                </c:pt>
                <c:pt idx="48">
                  <c:v>73.591291634581339</c:v>
                </c:pt>
                <c:pt idx="49">
                  <c:v>74.161533828268929</c:v>
                </c:pt>
                <c:pt idx="50">
                  <c:v>74.574532206857597</c:v>
                </c:pt>
                <c:pt idx="51">
                  <c:v>74.826067974653967</c:v>
                </c:pt>
                <c:pt idx="52">
                  <c:v>74.914990470177059</c:v>
                </c:pt>
                <c:pt idx="53">
                  <c:v>74.843240246054208</c:v>
                </c:pt>
                <c:pt idx="54">
                  <c:v>74.61571058020597</c:v>
                </c:pt>
                <c:pt idx="55">
                  <c:v>74.239962985872893</c:v>
                </c:pt>
                <c:pt idx="56">
                  <c:v>73.72582586662422</c:v>
                </c:pt>
                <c:pt idx="57">
                  <c:v>73.084914367382325</c:v>
                </c:pt>
                <c:pt idx="58">
                  <c:v>72.330112786517063</c:v>
                </c:pt>
                <c:pt idx="59">
                  <c:v>71.475058872542135</c:v>
                </c:pt>
                <c:pt idx="60">
                  <c:v>70.533663091681177</c:v>
                </c:pt>
                <c:pt idx="61">
                  <c:v>69.519687186659596</c:v>
                </c:pt>
                <c:pt idx="62">
                  <c:v>68.446396778496023</c:v>
                </c:pt>
                <c:pt idx="63">
                  <c:v>67.326293826547143</c:v>
                </c:pt>
                <c:pt idx="64">
                  <c:v>66.170927412975729</c:v>
                </c:pt>
                <c:pt idx="65">
                  <c:v>64.990776003273197</c:v>
                </c:pt>
                <c:pt idx="66">
                  <c:v>63.795191077494842</c:v>
                </c:pt>
                <c:pt idx="67">
                  <c:v>62.592390564203384</c:v>
                </c:pt>
                <c:pt idx="68">
                  <c:v>61.389490432455659</c:v>
                </c:pt>
                <c:pt idx="69">
                  <c:v>60.192563666826587</c:v>
                </c:pt>
                <c:pt idx="70">
                  <c:v>59.006717270042998</c:v>
                </c:pt>
                <c:pt idx="71">
                  <c:v>57.836179591828262</c:v>
                </c:pt>
                <c:pt idx="72">
                  <c:v>56.684391946123561</c:v>
                </c:pt>
                <c:pt idx="73">
                  <c:v>55.554100009809297</c:v>
                </c:pt>
                <c:pt idx="74">
                  <c:v>54.447441818757625</c:v>
                </c:pt>
                <c:pt idx="75">
                  <c:v>53.366030264116311</c:v>
                </c:pt>
                <c:pt idx="76">
                  <c:v>52.311028847328537</c:v>
                </c:pt>
                <c:pt idx="77">
                  <c:v>51.283220098988856</c:v>
                </c:pt>
                <c:pt idx="78">
                  <c:v>50.283066535205847</c:v>
                </c:pt>
                <c:pt idx="79">
                  <c:v>49.310764348812228</c:v>
                </c:pt>
                <c:pt idx="80">
                  <c:v>48.36629024288024</c:v>
                </c:pt>
                <c:pt idx="81">
                  <c:v>47.44944193816815</c:v>
                </c:pt>
                <c:pt idx="82">
                  <c:v>46.55987294740126</c:v>
                </c:pt>
                <c:pt idx="83">
                  <c:v>45.697122226214034</c:v>
                </c:pt>
                <c:pt idx="84">
                  <c:v>44.860639297551259</c:v>
                </c:pt>
                <c:pt idx="85">
                  <c:v>44.049805414215314</c:v>
                </c:pt>
                <c:pt idx="86">
                  <c:v>43.263951281032831</c:v>
                </c:pt>
                <c:pt idx="87">
                  <c:v>42.502371809473829</c:v>
                </c:pt>
                <c:pt idx="88">
                  <c:v>41.764338327409178</c:v>
                </c:pt>
                <c:pt idx="89">
                  <c:v>41.049108617624753</c:v>
                </c:pt>
                <c:pt idx="90">
                  <c:v>40.35593511233548</c:v>
                </c:pt>
                <c:pt idx="91">
                  <c:v>39.684071528183154</c:v>
                </c:pt>
                <c:pt idx="92">
                  <c:v>39.032778187486656</c:v>
                </c:pt>
                <c:pt idx="93">
                  <c:v>38.401326236950659</c:v>
                </c:pt>
                <c:pt idx="94">
                  <c:v>37.78900094452063</c:v>
                </c:pt>
                <c:pt idx="95">
                  <c:v>37.195104228360712</c:v>
                </c:pt>
                <c:pt idx="96">
                  <c:v>36.618956548719993</c:v>
                </c:pt>
                <c:pt idx="97">
                  <c:v>36.059898273399888</c:v>
                </c:pt>
                <c:pt idx="98">
                  <c:v>35.517290610297088</c:v>
                </c:pt>
                <c:pt idx="99">
                  <c:v>34.990516185737448</c:v>
                </c:pt>
                <c:pt idx="100">
                  <c:v>34.478979334723356</c:v>
                </c:pt>
                <c:pt idx="101">
                  <c:v>33.982106158506504</c:v>
                </c:pt>
                <c:pt idx="102">
                  <c:v>33.49934439580818</c:v>
                </c:pt>
                <c:pt idx="103">
                  <c:v>33.030163146316575</c:v>
                </c:pt>
                <c:pt idx="104">
                  <c:v>32.574052478589763</c:v>
                </c:pt>
                <c:pt idx="105">
                  <c:v>32.130522949011741</c:v>
                </c:pt>
                <c:pt idx="106">
                  <c:v>31.699105053834337</c:v>
                </c:pt>
                <c:pt idx="107">
                  <c:v>31.27934863245855</c:v>
                </c:pt>
                <c:pt idx="108">
                  <c:v>30.870822236854032</c:v>
                </c:pt>
                <c:pt idx="109">
                  <c:v>30.473112479287899</c:v>
                </c:pt>
                <c:pt idx="110">
                  <c:v>30.085823368251546</c:v>
                </c:pt>
                <c:pt idx="111">
                  <c:v>29.708575640569048</c:v>
                </c:pt>
                <c:pt idx="112">
                  <c:v>29.341006096081028</c:v>
                </c:pt>
                <c:pt idx="113">
                  <c:v>28.982766939976159</c:v>
                </c:pt>
                <c:pt idx="114">
                  <c:v>28.633525136744176</c:v>
                </c:pt>
                <c:pt idx="115">
                  <c:v>28.292961778814732</c:v>
                </c:pt>
                <c:pt idx="116">
                  <c:v>27.960771472195759</c:v>
                </c:pt>
                <c:pt idx="117">
                  <c:v>27.63666174080554</c:v>
                </c:pt>
                <c:pt idx="118">
                  <c:v>27.320352450685757</c:v>
                </c:pt>
                <c:pt idx="119">
                  <c:v>27.011575254868013</c:v>
                </c:pt>
                <c:pt idx="120">
                  <c:v>26.710073059329297</c:v>
                </c:pt>
                <c:pt idx="121">
                  <c:v>26.415599510200174</c:v>
                </c:pt>
                <c:pt idx="122">
                  <c:v>26.127918502171038</c:v>
                </c:pt>
                <c:pt idx="123">
                  <c:v>25.846803707869011</c:v>
                </c:pt>
                <c:pt idx="124">
                  <c:v>25.572038127842291</c:v>
                </c:pt>
                <c:pt idx="125">
                  <c:v>25.303413660683702</c:v>
                </c:pt>
                <c:pt idx="126">
                  <c:v>25.040730692746124</c:v>
                </c:pt>
                <c:pt idx="127">
                  <c:v>24.78379770684429</c:v>
                </c:pt>
                <c:pt idx="128">
                  <c:v>24.53243090929611</c:v>
                </c:pt>
                <c:pt idx="129">
                  <c:v>24.286453874630269</c:v>
                </c:pt>
                <c:pt idx="130">
                  <c:v>24.045697207271076</c:v>
                </c:pt>
                <c:pt idx="131">
                  <c:v>23.809998219505609</c:v>
                </c:pt>
                <c:pt idx="132">
                  <c:v>23.579200625039526</c:v>
                </c:pt>
                <c:pt idx="133">
                  <c:v>23.353154247454967</c:v>
                </c:pt>
                <c:pt idx="134">
                  <c:v>23.13171474289603</c:v>
                </c:pt>
                <c:pt idx="135">
                  <c:v>22.914743336322516</c:v>
                </c:pt>
                <c:pt idx="136">
                  <c:v>22.702106570691051</c:v>
                </c:pt>
                <c:pt idx="137">
                  <c:v>22.493676068442497</c:v>
                </c:pt>
                <c:pt idx="138">
                  <c:v>22.289328304696461</c:v>
                </c:pt>
                <c:pt idx="139">
                  <c:v>22.088944391575851</c:v>
                </c:pt>
                <c:pt idx="140">
                  <c:v>21.892409873107781</c:v>
                </c:pt>
                <c:pt idx="141">
                  <c:v>21.699614530169946</c:v>
                </c:pt>
                <c:pt idx="142">
                  <c:v>21.510452194975095</c:v>
                </c:pt>
                <c:pt idx="143">
                  <c:v>21.324820574608982</c:v>
                </c:pt>
                <c:pt idx="144">
                  <c:v>21.142621083159867</c:v>
                </c:pt>
                <c:pt idx="145">
                  <c:v>20.963758681999337</c:v>
                </c:pt>
                <c:pt idx="146">
                  <c:v>20.78814172779613</c:v>
                </c:pt>
                <c:pt idx="147">
                  <c:v>20.615681827864723</c:v>
                </c:pt>
                <c:pt idx="148">
                  <c:v>20.446293702471081</c:v>
                </c:pt>
                <c:pt idx="149">
                  <c:v>20.279895053736638</c:v>
                </c:pt>
                <c:pt idx="150">
                  <c:v>20.116406440800322</c:v>
                </c:pt>
                <c:pt idx="151">
                  <c:v>19.955751160916066</c:v>
                </c:pt>
                <c:pt idx="152">
                  <c:v>19.797855136179923</c:v>
                </c:pt>
                <c:pt idx="153">
                  <c:v>19.642646805597209</c:v>
                </c:pt>
                <c:pt idx="154">
                  <c:v>19.490057022215325</c:v>
                </c:pt>
                <c:pt idx="155">
                  <c:v>19.340018955062348</c:v>
                </c:pt>
                <c:pt idx="156">
                  <c:v>19.192467995645657</c:v>
                </c:pt>
                <c:pt idx="157">
                  <c:v>19.047341668777545</c:v>
                </c:pt>
                <c:pt idx="158">
                  <c:v>18.904579547507726</c:v>
                </c:pt>
                <c:pt idx="159">
                  <c:v>18.764123171954051</c:v>
                </c:pt>
                <c:pt idx="160">
                  <c:v>18.625915971834143</c:v>
                </c:pt>
                <c:pt idx="161">
                  <c:v>18.489903192511324</c:v>
                </c:pt>
                <c:pt idx="162">
                  <c:v>18.356031824377947</c:v>
                </c:pt>
                <c:pt idx="163">
                  <c:v>18.224250535409038</c:v>
                </c:pt>
                <c:pt idx="164">
                  <c:v>18.094509606728007</c:v>
                </c:pt>
                <c:pt idx="165">
                  <c:v>17.96676087103452</c:v>
                </c:pt>
                <c:pt idx="166">
                  <c:v>17.840957653752906</c:v>
                </c:pt>
                <c:pt idx="167">
                  <c:v>17.717054716766803</c:v>
                </c:pt>
                <c:pt idx="168">
                  <c:v>17.595008204613006</c:v>
                </c:pt>
                <c:pt idx="169">
                  <c:v>17.474775593014325</c:v>
                </c:pt>
                <c:pt idx="170">
                  <c:v>17.356315639637373</c:v>
                </c:pt>
                <c:pt idx="171">
                  <c:v>17.239588336967511</c:v>
                </c:pt>
                <c:pt idx="172">
                  <c:v>17.124554867198725</c:v>
                </c:pt>
                <c:pt idx="173">
                  <c:v>17.011177559041641</c:v>
                </c:pt>
                <c:pt idx="174">
                  <c:v>16.899419846357841</c:v>
                </c:pt>
                <c:pt idx="175">
                  <c:v>16.789246228533688</c:v>
                </c:pt>
                <c:pt idx="176">
                  <c:v>16.680622232511059</c:v>
                </c:pt>
                <c:pt idx="177">
                  <c:v>16.573514376397032</c:v>
                </c:pt>
                <c:pt idx="178">
                  <c:v>16.467890134578244</c:v>
                </c:pt>
                <c:pt idx="179">
                  <c:v>16.36371790426983</c:v>
                </c:pt>
                <c:pt idx="180">
                  <c:v>16.260966973432065</c:v>
                </c:pt>
                <c:pt idx="181">
                  <c:v>16.159607489991668</c:v>
                </c:pt>
                <c:pt idx="182">
                  <c:v>16.059610432307537</c:v>
                </c:pt>
                <c:pt idx="183">
                  <c:v>15.96094758082404</c:v>
                </c:pt>
                <c:pt idx="184">
                  <c:v>15.86359149085771</c:v>
                </c:pt>
                <c:pt idx="185">
                  <c:v>15.767515466465941</c:v>
                </c:pt>
                <c:pt idx="186">
                  <c:v>15.672693535348921</c:v>
                </c:pt>
                <c:pt idx="187">
                  <c:v>15.579100424738378</c:v>
                </c:pt>
                <c:pt idx="188">
                  <c:v>15.486711538229049</c:v>
                </c:pt>
                <c:pt idx="189">
                  <c:v>15.39550293351108</c:v>
                </c:pt>
                <c:pt idx="190">
                  <c:v>15.305451300963387</c:v>
                </c:pt>
                <c:pt idx="191">
                  <c:v>15.216533943070221</c:v>
                </c:pt>
                <c:pt idx="192">
                  <c:v>15.128728754624843</c:v>
                </c:pt>
                <c:pt idx="193">
                  <c:v>15.042014203686064</c:v>
                </c:pt>
                <c:pt idx="194">
                  <c:v>14.956369313255028</c:v>
                </c:pt>
                <c:pt idx="195">
                  <c:v>14.871773643641175</c:v>
                </c:pt>
                <c:pt idx="196">
                  <c:v>14.788207275487848</c:v>
                </c:pt>
                <c:pt idx="197">
                  <c:v>14.70565079342942</c:v>
                </c:pt>
                <c:pt idx="198">
                  <c:v>14.624085270353039</c:v>
                </c:pt>
                <c:pt idx="199">
                  <c:v>14.54349225223962</c:v>
                </c:pt>
                <c:pt idx="200">
                  <c:v>14.463853743559548</c:v>
                </c:pt>
                <c:pt idx="201">
                  <c:v>14.385152193200037</c:v>
                </c:pt>
                <c:pt idx="202">
                  <c:v>14.307370480901989</c:v>
                </c:pt>
                <c:pt idx="203">
                  <c:v>14.230491904185266</c:v>
                </c:pt>
                <c:pt idx="204">
                  <c:v>14.154500165742242</c:v>
                </c:pt>
                <c:pt idx="205">
                  <c:v>14.079379361280457</c:v>
                </c:pt>
                <c:pt idx="206">
                  <c:v>14.005113967796133</c:v>
                </c:pt>
                <c:pt idx="207">
                  <c:v>13.931688832260924</c:v>
                </c:pt>
                <c:pt idx="208">
                  <c:v>13.859089160705388</c:v>
                </c:pt>
                <c:pt idx="209">
                  <c:v>13.78730050768314</c:v>
                </c:pt>
                <c:pt idx="210">
                  <c:v>13.716308766100529</c:v>
                </c:pt>
                <c:pt idx="211">
                  <c:v>13.646100157397283</c:v>
                </c:pt>
                <c:pt idx="212">
                  <c:v>13.576661222064216</c:v>
                </c:pt>
                <c:pt idx="213">
                  <c:v>13.507978810484804</c:v>
                </c:pt>
                <c:pt idx="214">
                  <c:v>13.440040074087868</c:v>
                </c:pt>
                <c:pt idx="215">
                  <c:v>13.372832456799262</c:v>
                </c:pt>
                <c:pt idx="216">
                  <c:v>13.306343686781009</c:v>
                </c:pt>
                <c:pt idx="217">
                  <c:v>13.240561768446705</c:v>
                </c:pt>
                <c:pt idx="218">
                  <c:v>13.175474974742674</c:v>
                </c:pt>
                <c:pt idx="219">
                  <c:v>13.111071839684673</c:v>
                </c:pt>
                <c:pt idx="220">
                  <c:v>13.047341151140413</c:v>
                </c:pt>
                <c:pt idx="221">
                  <c:v>12.984271943848629</c:v>
                </c:pt>
                <c:pt idx="222">
                  <c:v>12.921853492665782</c:v>
                </c:pt>
                <c:pt idx="223">
                  <c:v>12.860075306031815</c:v>
                </c:pt>
                <c:pt idx="224">
                  <c:v>12.798927119646894</c:v>
                </c:pt>
                <c:pt idx="225">
                  <c:v>12.738398890351171</c:v>
                </c:pt>
                <c:pt idx="226">
                  <c:v>12.678480790200197</c:v>
                </c:pt>
                <c:pt idx="227">
                  <c:v>12.619163200728686</c:v>
                </c:pt>
                <c:pt idx="228">
                  <c:v>12.56043670739583</c:v>
                </c:pt>
                <c:pt idx="229">
                  <c:v>12.502292094205458</c:v>
                </c:pt>
                <c:pt idx="230">
                  <c:v>12.444720338494804</c:v>
                </c:pt>
                <c:pt idx="231">
                  <c:v>12.387712605885699</c:v>
                </c:pt>
                <c:pt idx="232">
                  <c:v>12.331260245392468</c:v>
                </c:pt>
                <c:pt idx="233">
                  <c:v>12.275354784680815</c:v>
                </c:pt>
                <c:pt idx="234">
                  <c:v>12.219987925472402</c:v>
                </c:pt>
                <c:pt idx="235">
                  <c:v>12.165151539089976</c:v>
                </c:pt>
                <c:pt idx="236">
                  <c:v>12.110837662138003</c:v>
                </c:pt>
                <c:pt idx="237">
                  <c:v>12.057038492314163</c:v>
                </c:pt>
                <c:pt idx="238">
                  <c:v>12.00374638434706</c:v>
                </c:pt>
                <c:pt idx="239">
                  <c:v>11.950953846055807</c:v>
                </c:pt>
                <c:pt idx="240">
                  <c:v>11.898653534527227</c:v>
                </c:pt>
                <c:pt idx="241">
                  <c:v>11.846838252406698</c:v>
                </c:pt>
                <c:pt idx="242">
                  <c:v>11.795500944298624</c:v>
                </c:pt>
                <c:pt idx="243">
                  <c:v>11.744634693272921</c:v>
                </c:pt>
                <c:pt idx="244">
                  <c:v>11.694232717473806</c:v>
                </c:pt>
                <c:pt idx="245">
                  <c:v>11.64428836682756</c:v>
                </c:pt>
                <c:pt idx="246">
                  <c:v>11.59479511984577</c:v>
                </c:pt>
                <c:pt idx="247">
                  <c:v>11.545746580520991</c:v>
                </c:pt>
                <c:pt idx="248">
                  <c:v>11.497136475311663</c:v>
                </c:pt>
                <c:pt idx="249">
                  <c:v>11.44895865021337</c:v>
                </c:pt>
                <c:pt idx="250">
                  <c:v>11.401207067913543</c:v>
                </c:pt>
                <c:pt idx="251">
                  <c:v>11.353875805026888</c:v>
                </c:pt>
                <c:pt idx="252">
                  <c:v>11.306959049408889</c:v>
                </c:pt>
                <c:pt idx="253">
                  <c:v>11.260451097544824</c:v>
                </c:pt>
                <c:pt idx="254">
                  <c:v>11.214346352011869</c:v>
                </c:pt>
                <c:pt idx="255">
                  <c:v>11.168639319011888</c:v>
                </c:pt>
                <c:pt idx="256">
                  <c:v>11.123324605972677</c:v>
                </c:pt>
                <c:pt idx="257">
                  <c:v>11.078396919215422</c:v>
                </c:pt>
                <c:pt idx="258">
                  <c:v>11.033851061686303</c:v>
                </c:pt>
                <c:pt idx="259">
                  <c:v>10.989681930750152</c:v>
                </c:pt>
                <c:pt idx="260">
                  <c:v>10.945884516044263</c:v>
                </c:pt>
                <c:pt idx="261">
                  <c:v>10.902453897390409</c:v>
                </c:pt>
                <c:pt idx="262">
                  <c:v>10.859385242763242</c:v>
                </c:pt>
                <c:pt idx="263">
                  <c:v>10.816673806313375</c:v>
                </c:pt>
                <c:pt idx="264">
                  <c:v>10.774314926443328</c:v>
                </c:pt>
                <c:pt idx="265">
                  <c:v>10.732304023934852</c:v>
                </c:pt>
                <c:pt idx="266">
                  <c:v>10.690636600125885</c:v>
                </c:pt>
                <c:pt idx="267">
                  <c:v>10.649308235135758</c:v>
                </c:pt>
                <c:pt idx="268">
                  <c:v>10.608314586137084</c:v>
                </c:pt>
                <c:pt idx="269">
                  <c:v>10.56765138567291</c:v>
                </c:pt>
                <c:pt idx="270">
                  <c:v>10.527314440017845</c:v>
                </c:pt>
                <c:pt idx="271">
                  <c:v>10.487299627581713</c:v>
                </c:pt>
                <c:pt idx="272">
                  <c:v>10.44760289735455</c:v>
                </c:pt>
                <c:pt idx="273">
                  <c:v>10.408220267391656</c:v>
                </c:pt>
                <c:pt idx="274">
                  <c:v>10.369147823337499</c:v>
                </c:pt>
                <c:pt idx="275">
                  <c:v>10.330381716987388</c:v>
                </c:pt>
                <c:pt idx="276">
                  <c:v>10.291918164885697</c:v>
                </c:pt>
                <c:pt idx="277">
                  <c:v>10.253753446959614</c:v>
                </c:pt>
                <c:pt idx="278">
                  <c:v>10.215883905187408</c:v>
                </c:pt>
                <c:pt idx="279">
                  <c:v>10.178305942300099</c:v>
                </c:pt>
                <c:pt idx="280">
                  <c:v>10.141016020515707</c:v>
                </c:pt>
                <c:pt idx="281">
                  <c:v>10.104010660304972</c:v>
                </c:pt>
                <c:pt idx="282">
                  <c:v>10.067286439187768</c:v>
                </c:pt>
                <c:pt idx="283">
                  <c:v>10.030839990559254</c:v>
                </c:pt>
                <c:pt idx="284">
                  <c:v>9.9946680025449197</c:v>
                </c:pt>
                <c:pt idx="285">
                  <c:v>9.9587672168837535</c:v>
                </c:pt>
                <c:pt idx="286">
                  <c:v>9.9231344278386384</c:v>
                </c:pt>
                <c:pt idx="287">
                  <c:v>9.8877664811332959</c:v>
                </c:pt>
                <c:pt idx="288">
                  <c:v>9.8526602729149744</c:v>
                </c:pt>
                <c:pt idx="289">
                  <c:v>9.8178127487421651</c:v>
                </c:pt>
                <c:pt idx="290">
                  <c:v>9.783220902596689</c:v>
                </c:pt>
                <c:pt idx="291">
                  <c:v>9.74888177591939</c:v>
                </c:pt>
                <c:pt idx="292">
                  <c:v>9.7147924566688708</c:v>
                </c:pt>
                <c:pt idx="293">
                  <c:v>9.680950078402569</c:v>
                </c:pt>
                <c:pt idx="294">
                  <c:v>9.6473518193795798</c:v>
                </c:pt>
                <c:pt idx="295">
                  <c:v>9.6139949016846487</c:v>
                </c:pt>
                <c:pt idx="296">
                  <c:v>9.5808765903726947</c:v>
                </c:pt>
                <c:pt idx="297">
                  <c:v>9.5479941926333947</c:v>
                </c:pt>
                <c:pt idx="298">
                  <c:v>9.5153450569751907</c:v>
                </c:pt>
                <c:pt idx="299">
                  <c:v>9.4829265724282479</c:v>
                </c:pt>
                <c:pt idx="300">
                  <c:v>9.4507361677658661</c:v>
                </c:pt>
                <c:pt idx="301">
                  <c:v>9.418771310743784</c:v>
                </c:pt>
                <c:pt idx="302">
                  <c:v>9.3870295073569938</c:v>
                </c:pt>
                <c:pt idx="303">
                  <c:v>9.355508301113467</c:v>
                </c:pt>
                <c:pt idx="304">
                  <c:v>9.3242052723245052</c:v>
                </c:pt>
                <c:pt idx="305">
                  <c:v>9.2931180374111317</c:v>
                </c:pt>
                <c:pt idx="306">
                  <c:v>9.2622442482261853</c:v>
                </c:pt>
                <c:pt idx="307">
                  <c:v>9.2315815913916577</c:v>
                </c:pt>
                <c:pt idx="308">
                  <c:v>9.2011277876509521</c:v>
                </c:pt>
                <c:pt idx="309">
                  <c:v>9.1708805912355196</c:v>
                </c:pt>
                <c:pt idx="310">
                  <c:v>9.1408377892457136</c:v>
                </c:pt>
                <c:pt idx="311">
                  <c:v>9.1109972010452918</c:v>
                </c:pt>
                <c:pt idx="312">
                  <c:v>9.0813566776693584</c:v>
                </c:pt>
                <c:pt idx="313">
                  <c:v>9.0519141012453002</c:v>
                </c:pt>
                <c:pt idx="314">
                  <c:v>9.0226673844264607</c:v>
                </c:pt>
                <c:pt idx="315">
                  <c:v>8.9936144698381923</c:v>
                </c:pt>
                <c:pt idx="316">
                  <c:v>8.9647533295359576</c:v>
                </c:pt>
                <c:pt idx="317">
                  <c:v>8.9360819644752052</c:v>
                </c:pt>
                <c:pt idx="318">
                  <c:v>8.9075984039927132</c:v>
                </c:pt>
                <c:pt idx="319">
                  <c:v>8.8793007052990838</c:v>
                </c:pt>
                <c:pt idx="320">
                  <c:v>8.8511869529821769</c:v>
                </c:pt>
                <c:pt idx="321">
                  <c:v>8.8232552585211277</c:v>
                </c:pt>
                <c:pt idx="322">
                  <c:v>8.7955037598107424</c:v>
                </c:pt>
                <c:pt idx="323">
                  <c:v>8.7679306206959975</c:v>
                </c:pt>
                <c:pt idx="324">
                  <c:v>8.7405340305163808</c:v>
                </c:pt>
                <c:pt idx="325">
                  <c:v>8.7133122036598536</c:v>
                </c:pt>
                <c:pt idx="326">
                  <c:v>8.6862633791261867</c:v>
                </c:pt>
                <c:pt idx="327">
                  <c:v>8.6593858200994429</c:v>
                </c:pt>
                <c:pt idx="328">
                  <c:v>8.6326778135293587</c:v>
                </c:pt>
                <c:pt idx="329">
                  <c:v>8.6061376697214769</c:v>
                </c:pt>
                <c:pt idx="330">
                  <c:v>8.5797637219357377</c:v>
                </c:pt>
                <c:pt idx="331">
                  <c:v>8.5535543259933604</c:v>
                </c:pt>
                <c:pt idx="332">
                  <c:v>8.5275078598918537</c:v>
                </c:pt>
                <c:pt idx="333">
                  <c:v>8.5016227234278716</c:v>
                </c:pt>
                <c:pt idx="334">
                  <c:v>8.4758973378278082</c:v>
                </c:pt>
                <c:pt idx="335">
                  <c:v>8.4503301453859283</c:v>
                </c:pt>
                <c:pt idx="336">
                  <c:v>8.4249196091098</c:v>
                </c:pt>
                <c:pt idx="337">
                  <c:v>8.3996642123729615</c:v>
                </c:pt>
                <c:pt idx="338">
                  <c:v>8.3745624585745375</c:v>
                </c:pt>
                <c:pt idx="339">
                  <c:v>8.3496128708057249</c:v>
                </c:pt>
                <c:pt idx="340">
                  <c:v>8.3248139915229444</c:v>
                </c:pt>
                <c:pt idx="341">
                  <c:v>8.3001643822275373</c:v>
                </c:pt>
                <c:pt idx="342">
                  <c:v>8.2756626231518009</c:v>
                </c:pt>
                <c:pt idx="343">
                  <c:v>8.2513073129512833</c:v>
                </c:pt>
                <c:pt idx="344">
                  <c:v>8.227097068403129</c:v>
                </c:pt>
                <c:pt idx="345">
                  <c:v>8.2030305241103907</c:v>
                </c:pt>
                <c:pt idx="346">
                  <c:v>8.1791063322121271</c:v>
                </c:pt>
                <c:pt idx="347">
                  <c:v>8.1553231620991777</c:v>
                </c:pt>
                <c:pt idx="348">
                  <c:v>8.1316797001354981</c:v>
                </c:pt>
                <c:pt idx="349">
                  <c:v>8.1081746493848676</c:v>
                </c:pt>
                <c:pt idx="350">
                  <c:v>8.0848067293429402</c:v>
                </c:pt>
                <c:pt idx="351">
                  <c:v>8.0615746756744482</c:v>
                </c:pt>
                <c:pt idx="352">
                  <c:v>8.0384772399554549</c:v>
                </c:pt>
                <c:pt idx="353">
                  <c:v>8.015513189420572</c:v>
                </c:pt>
                <c:pt idx="354">
                  <c:v>7.9926813067149869</c:v>
                </c:pt>
                <c:pt idx="355">
                  <c:v>7.969980389651238</c:v>
                </c:pt>
                <c:pt idx="356">
                  <c:v>7.9474092509706082</c:v>
                </c:pt>
                <c:pt idx="357">
                  <c:v>7.9249667181090251</c:v>
                </c:pt>
                <c:pt idx="358">
                  <c:v>7.9026516329673875</c:v>
                </c:pt>
                <c:pt idx="359">
                  <c:v>7.8804628516862101</c:v>
                </c:pt>
                <c:pt idx="360">
                  <c:v>7.8583992444245174</c:v>
                </c:pt>
                <c:pt idx="361">
                  <c:v>7.8364596951428274</c:v>
                </c:pt>
                <c:pt idx="362">
                  <c:v>7.8146431013902307</c:v>
                </c:pt>
                <c:pt idx="363">
                  <c:v>7.7929483740953858</c:v>
                </c:pt>
                <c:pt idx="364">
                  <c:v>7.7713744373614082</c:v>
                </c:pt>
                <c:pt idx="365">
                  <c:v>7.7499202282645374</c:v>
                </c:pt>
                <c:pt idx="366">
                  <c:v>7.7285846966565162</c:v>
                </c:pt>
                <c:pt idx="367">
                  <c:v>7.7073668049705866</c:v>
                </c:pt>
                <c:pt idx="368">
                  <c:v>7.6862655280310497</c:v>
                </c:pt>
                <c:pt idx="369">
                  <c:v>7.6652798528662744</c:v>
                </c:pt>
                <c:pt idx="370">
                  <c:v>7.6444087785251318</c:v>
                </c:pt>
                <c:pt idx="371">
                  <c:v>7.6236513158967441</c:v>
                </c:pt>
                <c:pt idx="372">
                  <c:v>7.6030064875334764</c:v>
                </c:pt>
                <c:pt idx="373">
                  <c:v>7.5824733274771496</c:v>
                </c:pt>
                <c:pt idx="374">
                  <c:v>7.5620508810883384</c:v>
                </c:pt>
                <c:pt idx="375">
                  <c:v>7.541738204878758</c:v>
                </c:pt>
                <c:pt idx="376">
                  <c:v>7.5215343663466063</c:v>
                </c:pt>
                <c:pt idx="377">
                  <c:v>7.5014384438148767</c:v>
                </c:pt>
                <c:pt idx="378">
                  <c:v>7.4814495262725025</c:v>
                </c:pt>
                <c:pt idx="379">
                  <c:v>7.4615667132183292</c:v>
                </c:pt>
                <c:pt idx="380">
                  <c:v>7.441789114507845</c:v>
                </c:pt>
                <c:pt idx="381">
                  <c:v>7.4221158502025792</c:v>
                </c:pt>
                <c:pt idx="382">
                  <c:v>7.4025460504221785</c:v>
                </c:pt>
                <c:pt idx="383">
                  <c:v>7.3830788551990256</c:v>
                </c:pt>
                <c:pt idx="384">
                  <c:v>7.3637134143354235</c:v>
                </c:pt>
                <c:pt idx="385">
                  <c:v>7.3444488872632476</c:v>
                </c:pt>
                <c:pt idx="386">
                  <c:v>7.3252844429060389</c:v>
                </c:pt>
                <c:pt idx="387">
                  <c:v>7.3062192595434468</c:v>
                </c:pt>
                <c:pt idx="388">
                  <c:v>7.2872525246780571</c:v>
                </c:pt>
                <c:pt idx="389">
                  <c:v>7.2683834349044565</c:v>
                </c:pt>
                <c:pt idx="390">
                  <c:v>7.2496111957805711</c:v>
                </c:pt>
                <c:pt idx="391">
                  <c:v>7.2309350217011987</c:v>
                </c:pt>
                <c:pt idx="392">
                  <c:v>7.2123541357736585</c:v>
                </c:pt>
                <c:pt idx="393">
                  <c:v>7.1938677696956095</c:v>
                </c:pt>
                <c:pt idx="394">
                  <c:v>7.1754751636348733</c:v>
                </c:pt>
                <c:pt idx="395">
                  <c:v>7.1571755661113405</c:v>
                </c:pt>
                <c:pt idx="396">
                  <c:v>7.1389682338808189</c:v>
                </c:pt>
                <c:pt idx="397">
                  <c:v>7.1208524318208575</c:v>
                </c:pt>
                <c:pt idx="398">
                  <c:v>7.1028274328184784</c:v>
                </c:pt>
                <c:pt idx="399">
                  <c:v>7.0848925176597524</c:v>
                </c:pt>
                <c:pt idx="400">
                  <c:v>7.0670469749212588</c:v>
                </c:pt>
                <c:pt idx="401">
                  <c:v>7.0492901008633027</c:v>
                </c:pt>
                <c:pt idx="402">
                  <c:v>7.0316211993249205</c:v>
                </c:pt>
                <c:pt idx="403">
                  <c:v>7.0140395816206071</c:v>
                </c:pt>
                <c:pt idx="404">
                  <c:v>6.9965445664387493</c:v>
                </c:pt>
                <c:pt idx="405">
                  <c:v>6.9791354797417133</c:v>
                </c:pt>
                <c:pt idx="406">
                  <c:v>6.9618116546675779</c:v>
                </c:pt>
                <c:pt idx="407">
                  <c:v>6.9445724314334685</c:v>
                </c:pt>
                <c:pt idx="408">
                  <c:v>6.9274171572404484</c:v>
                </c:pt>
                <c:pt idx="409">
                  <c:v>6.9103451861799634</c:v>
                </c:pt>
                <c:pt idx="410">
                  <c:v>6.893355879141807</c:v>
                </c:pt>
                <c:pt idx="411">
                  <c:v>6.8764486037235564</c:v>
                </c:pt>
                <c:pt idx="412">
                  <c:v>6.8596227341414595</c:v>
                </c:pt>
                <c:pt idx="413">
                  <c:v>6.8428776511427776</c:v>
                </c:pt>
                <c:pt idx="414">
                  <c:v>6.8262127419194982</c:v>
                </c:pt>
                <c:pt idx="415">
                  <c:v>6.8096274000234462</c:v>
                </c:pt>
                <c:pt idx="416">
                  <c:v>6.7931210252827317</c:v>
                </c:pt>
                <c:pt idx="417">
                  <c:v>6.7766930237195302</c:v>
                </c:pt>
                <c:pt idx="418">
                  <c:v>6.7603428074691596</c:v>
                </c:pt>
                <c:pt idx="419">
                  <c:v>6.7440697947004429</c:v>
                </c:pt>
                <c:pt idx="420">
                  <c:v>6.7278734095373016</c:v>
                </c:pt>
                <c:pt idx="421">
                  <c:v>6.7117530819816116</c:v>
                </c:pt>
                <c:pt idx="422">
                  <c:v>6.6957082478372287</c:v>
                </c:pt>
                <c:pt idx="423">
                  <c:v>6.6797383486352393</c:v>
                </c:pt>
                <c:pt idx="424">
                  <c:v>6.6638428315603324</c:v>
                </c:pt>
                <c:pt idx="425">
                  <c:v>6.6480211493783559</c:v>
                </c:pt>
                <c:pt idx="426">
                  <c:v>6.6322727603649616</c:v>
                </c:pt>
                <c:pt idx="427">
                  <c:v>6.6165971282353739</c:v>
                </c:pt>
                <c:pt idx="428">
                  <c:v>6.6009937220752199</c:v>
                </c:pt>
                <c:pt idx="429">
                  <c:v>6.5854620162724391</c:v>
                </c:pt>
                <c:pt idx="430">
                  <c:v>6.5700014904502302</c:v>
                </c:pt>
                <c:pt idx="431">
                  <c:v>6.5546116294010162</c:v>
                </c:pt>
                <c:pt idx="432">
                  <c:v>6.5392919230214295</c:v>
                </c:pt>
                <c:pt idx="433">
                  <c:v>6.5240418662482602</c:v>
                </c:pt>
                <c:pt idx="434">
                  <c:v>6.5088609589954096</c:v>
                </c:pt>
                <c:pt idx="435">
                  <c:v>6.493748706091762</c:v>
                </c:pt>
                <c:pt idx="436">
                  <c:v>6.4787046172200178</c:v>
                </c:pt>
                <c:pt idx="437">
                  <c:v>6.4637282068564392</c:v>
                </c:pt>
                <c:pt idx="438">
                  <c:v>6.4488189942114875</c:v>
                </c:pt>
                <c:pt idx="439">
                  <c:v>6.4339765031713716</c:v>
                </c:pt>
                <c:pt idx="440">
                  <c:v>6.4192002622404489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8-82D7-48B2-A01E-F201780681BC}"/>
            </c:ext>
          </c:extLst>
        </c:ser>
        <c:ser>
          <c:idx val="9"/>
          <c:order val="9"/>
          <c:tx>
            <c:strRef>
              <c:f>Data!$M$19</c:f>
              <c:strCache>
                <c:ptCount val="1"/>
                <c:pt idx="0">
                  <c:v>5%</c:v>
                </c:pt>
              </c:strCache>
            </c:strRef>
          </c:tx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Data!$AJ$21:$AJ$461</c:f>
              <c:numCache>
                <c:formatCode>General</c:formatCode>
                <c:ptCount val="441"/>
                <c:pt idx="0">
                  <c:v>5.6009704437144308</c:v>
                </c:pt>
                <c:pt idx="1">
                  <c:v>5.740533430367714</c:v>
                </c:pt>
                <c:pt idx="2">
                  <c:v>5.8841809121548145</c:v>
                </c:pt>
                <c:pt idx="3">
                  <c:v>6.0320912258551456</c:v>
                </c:pt>
                <c:pt idx="4">
                  <c:v>6.1844506674094415</c:v>
                </c:pt>
                <c:pt idx="5">
                  <c:v>6.3414536833912827</c:v>
                </c:pt>
                <c:pt idx="6">
                  <c:v>6.5033030201167952</c:v>
                </c:pt>
                <c:pt idx="7">
                  <c:v>6.6702098172643183</c:v>
                </c:pt>
                <c:pt idx="8">
                  <c:v>6.8423936300688428</c:v>
                </c:pt>
                <c:pt idx="9">
                  <c:v>7.0200823608175416</c:v>
                </c:pt>
                <c:pt idx="10">
                  <c:v>7.2035120764145564</c:v>
                </c:pt>
                <c:pt idx="11">
                  <c:v>7.3929266841059791</c:v>
                </c:pt>
                <c:pt idx="12">
                  <c:v>7.5885774319510988</c:v>
                </c:pt>
                <c:pt idx="13">
                  <c:v>7.7907221941763503</c:v>
                </c:pt>
                <c:pt idx="14">
                  <c:v>7.9996244940324832</c:v>
                </c:pt>
                <c:pt idx="15">
                  <c:v>8.215552208073559</c:v>
                </c:pt>
                <c:pt idx="16">
                  <c:v>8.4387758857788775</c:v>
                </c:pt>
                <c:pt idx="17">
                  <c:v>8.6695666070630999</c:v>
                </c:pt>
                <c:pt idx="18">
                  <c:v>8.9081932874279683</c:v>
                </c:pt>
                <c:pt idx="19">
                  <c:v>9.1549193263431885</c:v>
                </c:pt>
                <c:pt idx="20">
                  <c:v>9.409998479063395</c:v>
                </c:pt>
                <c:pt idx="21">
                  <c:v>9.6736698158330299</c:v>
                </c:pt>
                <c:pt idx="22">
                  <c:v>9.9461516158947489</c:v>
                </c:pt>
                <c:pt idx="23">
                  <c:v>10.227634027851934</c:v>
                </c:pt>
                <c:pt idx="24">
                  <c:v>10.518270314177977</c:v>
                </c:pt>
                <c:pt idx="25">
                  <c:v>10.818166488090888</c:v>
                </c:pt>
                <c:pt idx="26">
                  <c:v>11.127369148523826</c:v>
                </c:pt>
                <c:pt idx="27">
                  <c:v>11.445851327443201</c:v>
                </c:pt>
                <c:pt idx="28">
                  <c:v>11.77349618844023</c:v>
                </c:pt>
                <c:pt idx="29">
                  <c:v>12.110078462865232</c:v>
                </c:pt>
                <c:pt idx="30">
                  <c:v>12.455243587720044</c:v>
                </c:pt>
                <c:pt idx="31">
                  <c:v>12.808484627267815</c:v>
                </c:pt>
                <c:pt idx="32">
                  <c:v>13.169117227810785</c:v>
                </c:pt>
                <c:pt idx="33">
                  <c:v>13.536253081997931</c:v>
                </c:pt>
                <c:pt idx="34">
                  <c:v>13.90877267298217</c:v>
                </c:pt>
                <c:pt idx="35">
                  <c:v>14.285298432611805</c:v>
                </c:pt>
                <c:pt idx="36">
                  <c:v>14.664169875923674</c:v>
                </c:pt>
                <c:pt idx="37">
                  <c:v>15.043422747498344</c:v>
                </c:pt>
                <c:pt idx="38">
                  <c:v>15.420774696124738</c:v>
                </c:pt>
                <c:pt idx="39">
                  <c:v>15.7936204217512</c:v>
                </c:pt>
                <c:pt idx="40">
                  <c:v>16.159039526221544</c:v>
                </c:pt>
                <c:pt idx="41">
                  <c:v>16.513820337074545</c:v>
                </c:pt>
                <c:pt idx="42">
                  <c:v>16.854502639449574</c:v>
                </c:pt>
                <c:pt idx="43">
                  <c:v>17.177441431002205</c:v>
                </c:pt>
                <c:pt idx="44">
                  <c:v>17.478892434852021</c:v>
                </c:pt>
                <c:pt idx="45">
                  <c:v>17.755118170961325</c:v>
                </c:pt>
                <c:pt idx="46">
                  <c:v>18.002511017768594</c:v>
                </c:pt>
                <c:pt idx="47">
                  <c:v>18.217727150970919</c:v>
                </c:pt>
                <c:pt idx="48">
                  <c:v>18.397822908645335</c:v>
                </c:pt>
                <c:pt idx="49">
                  <c:v>18.540383457067232</c:v>
                </c:pt>
                <c:pt idx="50">
                  <c:v>18.643633051714399</c:v>
                </c:pt>
                <c:pt idx="51">
                  <c:v>18.706516993663492</c:v>
                </c:pt>
                <c:pt idx="52">
                  <c:v>18.728747617544265</c:v>
                </c:pt>
                <c:pt idx="53">
                  <c:v>18.710810061513552</c:v>
                </c:pt>
                <c:pt idx="54">
                  <c:v>18.653927645051493</c:v>
                </c:pt>
                <c:pt idx="55">
                  <c:v>18.559990746468223</c:v>
                </c:pt>
                <c:pt idx="56">
                  <c:v>18.431456466656055</c:v>
                </c:pt>
                <c:pt idx="57">
                  <c:v>18.271228591845581</c:v>
                </c:pt>
                <c:pt idx="58">
                  <c:v>18.082528196629266</c:v>
                </c:pt>
                <c:pt idx="59">
                  <c:v>17.868764718135534</c:v>
                </c:pt>
                <c:pt idx="60">
                  <c:v>17.633415772920294</c:v>
                </c:pt>
                <c:pt idx="61">
                  <c:v>17.379921796664899</c:v>
                </c:pt>
                <c:pt idx="62">
                  <c:v>17.111599194624006</c:v>
                </c:pt>
                <c:pt idx="63">
                  <c:v>16.831573456636786</c:v>
                </c:pt>
                <c:pt idx="64">
                  <c:v>16.542731853243932</c:v>
                </c:pt>
                <c:pt idx="65">
                  <c:v>16.247694000818299</c:v>
                </c:pt>
                <c:pt idx="66">
                  <c:v>15.94879776937371</c:v>
                </c:pt>
                <c:pt idx="67">
                  <c:v>15.648097641050846</c:v>
                </c:pt>
                <c:pt idx="68">
                  <c:v>15.347372608113915</c:v>
                </c:pt>
                <c:pt idx="69">
                  <c:v>15.048140916706647</c:v>
                </c:pt>
                <c:pt idx="70">
                  <c:v>14.751679317510749</c:v>
                </c:pt>
                <c:pt idx="71">
                  <c:v>14.459044897957066</c:v>
                </c:pt>
                <c:pt idx="72">
                  <c:v>14.17109798653089</c:v>
                </c:pt>
                <c:pt idx="73">
                  <c:v>13.888525002452324</c:v>
                </c:pt>
                <c:pt idx="74">
                  <c:v>13.611860454689406</c:v>
                </c:pt>
                <c:pt idx="75">
                  <c:v>13.341507566029078</c:v>
                </c:pt>
                <c:pt idx="76">
                  <c:v>13.077757211832134</c:v>
                </c:pt>
                <c:pt idx="77">
                  <c:v>12.820805024747214</c:v>
                </c:pt>
                <c:pt idx="78">
                  <c:v>12.570766633801462</c:v>
                </c:pt>
                <c:pt idx="79">
                  <c:v>12.327691087203057</c:v>
                </c:pt>
                <c:pt idx="80">
                  <c:v>12.09157256072006</c:v>
                </c:pt>
                <c:pt idx="81">
                  <c:v>11.862360484542037</c:v>
                </c:pt>
                <c:pt idx="82">
                  <c:v>11.639968236850315</c:v>
                </c:pt>
                <c:pt idx="83">
                  <c:v>11.424280556553509</c:v>
                </c:pt>
                <c:pt idx="84">
                  <c:v>11.215159824387815</c:v>
                </c:pt>
                <c:pt idx="85">
                  <c:v>11.012451353553828</c:v>
                </c:pt>
                <c:pt idx="86">
                  <c:v>10.815987820258208</c:v>
                </c:pt>
                <c:pt idx="87">
                  <c:v>10.625592952368457</c:v>
                </c:pt>
                <c:pt idx="88">
                  <c:v>10.441084581852294</c:v>
                </c:pt>
                <c:pt idx="89">
                  <c:v>10.262277154406188</c:v>
                </c:pt>
                <c:pt idx="90">
                  <c:v>10.08898377808387</c:v>
                </c:pt>
                <c:pt idx="91">
                  <c:v>9.9210178820457884</c:v>
                </c:pt>
                <c:pt idx="92">
                  <c:v>9.758194546871664</c:v>
                </c:pt>
                <c:pt idx="93">
                  <c:v>9.6003315592376648</c:v>
                </c:pt>
                <c:pt idx="94">
                  <c:v>9.4472502361301576</c:v>
                </c:pt>
                <c:pt idx="95">
                  <c:v>9.2987760570901781</c:v>
                </c:pt>
                <c:pt idx="96">
                  <c:v>9.1547391371799982</c:v>
                </c:pt>
                <c:pt idx="97">
                  <c:v>9.014974568349972</c:v>
                </c:pt>
                <c:pt idx="98">
                  <c:v>8.8793226525742721</c:v>
                </c:pt>
                <c:pt idx="99">
                  <c:v>8.747629046434362</c:v>
                </c:pt>
                <c:pt idx="100">
                  <c:v>8.6197448336808389</c:v>
                </c:pt>
                <c:pt idx="101">
                  <c:v>8.495526539626626</c:v>
                </c:pt>
                <c:pt idx="102">
                  <c:v>8.3748360989520449</c:v>
                </c:pt>
                <c:pt idx="103">
                  <c:v>8.2575407865791437</c:v>
                </c:pt>
                <c:pt idx="104">
                  <c:v>8.1435131196474408</c:v>
                </c:pt>
                <c:pt idx="105">
                  <c:v>8.0326307372529353</c:v>
                </c:pt>
                <c:pt idx="106">
                  <c:v>7.9247762634585843</c:v>
                </c:pt>
                <c:pt idx="107">
                  <c:v>7.8198371581146375</c:v>
                </c:pt>
                <c:pt idx="108">
                  <c:v>7.717705559213508</c:v>
                </c:pt>
                <c:pt idx="109">
                  <c:v>7.6182781198219747</c:v>
                </c:pt>
                <c:pt idx="110">
                  <c:v>7.5214558420628865</c:v>
                </c:pt>
                <c:pt idx="111">
                  <c:v>7.4271439101422621</c:v>
                </c:pt>
                <c:pt idx="112">
                  <c:v>7.3352515240202569</c:v>
                </c:pt>
                <c:pt idx="113">
                  <c:v>7.2456917349940397</c:v>
                </c:pt>
                <c:pt idx="114">
                  <c:v>7.1583812841860439</c:v>
                </c:pt>
                <c:pt idx="115">
                  <c:v>7.073240444703683</c:v>
                </c:pt>
                <c:pt idx="116">
                  <c:v>6.9901928680489398</c:v>
                </c:pt>
                <c:pt idx="117">
                  <c:v>6.9091654352013849</c:v>
                </c:pt>
                <c:pt idx="118">
                  <c:v>6.8300881126714392</c:v>
                </c:pt>
                <c:pt idx="119">
                  <c:v>6.7528938137170034</c:v>
                </c:pt>
                <c:pt idx="120">
                  <c:v>6.6775182648323241</c:v>
                </c:pt>
                <c:pt idx="121">
                  <c:v>6.6038998775500435</c:v>
                </c:pt>
                <c:pt idx="122">
                  <c:v>6.5319796255427596</c:v>
                </c:pt>
                <c:pt idx="123">
                  <c:v>6.4617009269672527</c:v>
                </c:pt>
                <c:pt idx="124">
                  <c:v>6.3930095319605726</c:v>
                </c:pt>
                <c:pt idx="125">
                  <c:v>6.3258534151709256</c:v>
                </c:pt>
                <c:pt idx="126">
                  <c:v>6.2601826731865309</c:v>
                </c:pt>
                <c:pt idx="127">
                  <c:v>6.1959494267110724</c:v>
                </c:pt>
                <c:pt idx="128">
                  <c:v>6.1331077273240275</c:v>
                </c:pt>
                <c:pt idx="129">
                  <c:v>6.0716134686575671</c:v>
                </c:pt>
                <c:pt idx="130">
                  <c:v>6.0114243018177689</c:v>
                </c:pt>
                <c:pt idx="131">
                  <c:v>5.9524995548764021</c:v>
                </c:pt>
                <c:pt idx="132">
                  <c:v>5.8948001562598815</c:v>
                </c:pt>
                <c:pt idx="133">
                  <c:v>5.8382885618637417</c:v>
                </c:pt>
                <c:pt idx="134">
                  <c:v>5.7829286857240074</c:v>
                </c:pt>
                <c:pt idx="135">
                  <c:v>5.728685834080629</c:v>
                </c:pt>
                <c:pt idx="136">
                  <c:v>5.6755266426727626</c:v>
                </c:pt>
                <c:pt idx="137">
                  <c:v>5.6234190171106242</c:v>
                </c:pt>
                <c:pt idx="138">
                  <c:v>5.5723320761741153</c:v>
                </c:pt>
                <c:pt idx="139">
                  <c:v>5.5222360978939626</c:v>
                </c:pt>
                <c:pt idx="140">
                  <c:v>5.4731024682769451</c:v>
                </c:pt>
                <c:pt idx="141">
                  <c:v>5.4249036325424864</c:v>
                </c:pt>
                <c:pt idx="142">
                  <c:v>5.3776130487437737</c:v>
                </c:pt>
                <c:pt idx="143">
                  <c:v>5.3312051436522454</c:v>
                </c:pt>
                <c:pt idx="144">
                  <c:v>5.2856552707899667</c:v>
                </c:pt>
                <c:pt idx="145">
                  <c:v>5.2409396704998343</c:v>
                </c:pt>
                <c:pt idx="146">
                  <c:v>5.1970354319490326</c:v>
                </c:pt>
                <c:pt idx="147">
                  <c:v>5.1539204569661807</c:v>
                </c:pt>
                <c:pt idx="148">
                  <c:v>5.1115734256177703</c:v>
                </c:pt>
                <c:pt idx="149">
                  <c:v>5.0699737634341595</c:v>
                </c:pt>
                <c:pt idx="150">
                  <c:v>5.0291016102000805</c:v>
                </c:pt>
                <c:pt idx="151">
                  <c:v>4.9889377902290164</c:v>
                </c:pt>
                <c:pt idx="152">
                  <c:v>4.9494637840449807</c:v>
                </c:pt>
                <c:pt idx="153">
                  <c:v>4.9106617013993024</c:v>
                </c:pt>
                <c:pt idx="154">
                  <c:v>4.8725142555538312</c:v>
                </c:pt>
                <c:pt idx="155">
                  <c:v>4.835004738765587</c:v>
                </c:pt>
                <c:pt idx="156">
                  <c:v>4.7981169989114143</c:v>
                </c:pt>
                <c:pt idx="157">
                  <c:v>4.7618354171943862</c:v>
                </c:pt>
                <c:pt idx="158">
                  <c:v>4.7261448868769316</c:v>
                </c:pt>
                <c:pt idx="159">
                  <c:v>4.6910307929885127</c:v>
                </c:pt>
                <c:pt idx="160">
                  <c:v>4.6564789929585357</c:v>
                </c:pt>
                <c:pt idx="161">
                  <c:v>4.622475798127831</c:v>
                </c:pt>
                <c:pt idx="162">
                  <c:v>4.5890079560944868</c:v>
                </c:pt>
                <c:pt idx="163">
                  <c:v>4.5560626338522594</c:v>
                </c:pt>
                <c:pt idx="164">
                  <c:v>4.5236274016820017</c:v>
                </c:pt>
                <c:pt idx="165">
                  <c:v>4.49169021775863</c:v>
                </c:pt>
                <c:pt idx="166">
                  <c:v>4.4602394134382264</c:v>
                </c:pt>
                <c:pt idx="167">
                  <c:v>4.4292636791917008</c:v>
                </c:pt>
                <c:pt idx="168">
                  <c:v>4.3987520511532514</c:v>
                </c:pt>
                <c:pt idx="169">
                  <c:v>4.3686938982535812</c:v>
                </c:pt>
                <c:pt idx="170">
                  <c:v>4.3390789099093432</c:v>
                </c:pt>
                <c:pt idx="171">
                  <c:v>4.3098970842418778</c:v>
                </c:pt>
                <c:pt idx="172">
                  <c:v>4.2811387167996813</c:v>
                </c:pt>
                <c:pt idx="173">
                  <c:v>4.2527943897604104</c:v>
                </c:pt>
                <c:pt idx="174">
                  <c:v>4.2248549615894602</c:v>
                </c:pt>
                <c:pt idx="175">
                  <c:v>4.1973115571334221</c:v>
                </c:pt>
                <c:pt idx="176">
                  <c:v>4.1701555581277647</c:v>
                </c:pt>
                <c:pt idx="177">
                  <c:v>4.143378594099258</c:v>
                </c:pt>
                <c:pt idx="178">
                  <c:v>4.1169725336445611</c:v>
                </c:pt>
                <c:pt idx="179">
                  <c:v>4.0909294760674575</c:v>
                </c:pt>
                <c:pt idx="180">
                  <c:v>4.0652417433580164</c:v>
                </c:pt>
                <c:pt idx="181">
                  <c:v>4.039901872497917</c:v>
                </c:pt>
                <c:pt idx="182">
                  <c:v>4.0149026080768841</c:v>
                </c:pt>
                <c:pt idx="183">
                  <c:v>3.9902368952060101</c:v>
                </c:pt>
                <c:pt idx="184">
                  <c:v>3.9658978727144274</c:v>
                </c:pt>
                <c:pt idx="185">
                  <c:v>3.9418788666164852</c:v>
                </c:pt>
                <c:pt idx="186">
                  <c:v>3.9181733838372304</c:v>
                </c:pt>
                <c:pt idx="187">
                  <c:v>3.8947751061845945</c:v>
                </c:pt>
                <c:pt idx="188">
                  <c:v>3.8716778845572621</c:v>
                </c:pt>
                <c:pt idx="189">
                  <c:v>3.8488757333777701</c:v>
                </c:pt>
                <c:pt idx="190">
                  <c:v>3.8263628252408468</c:v>
                </c:pt>
                <c:pt idx="191">
                  <c:v>3.8041334857675553</c:v>
                </c:pt>
                <c:pt idx="192">
                  <c:v>3.7821821886562108</c:v>
                </c:pt>
                <c:pt idx="193">
                  <c:v>3.7605035509215159</c:v>
                </c:pt>
                <c:pt idx="194">
                  <c:v>3.7390923283137569</c:v>
                </c:pt>
                <c:pt idx="195">
                  <c:v>3.7179434109102938</c:v>
                </c:pt>
                <c:pt idx="196">
                  <c:v>3.6970518188719619</c:v>
                </c:pt>
                <c:pt idx="197">
                  <c:v>3.6764126983573551</c:v>
                </c:pt>
                <c:pt idx="198">
                  <c:v>3.6560213175882597</c:v>
                </c:pt>
                <c:pt idx="199">
                  <c:v>3.635873063059905</c:v>
                </c:pt>
                <c:pt idx="200">
                  <c:v>3.6159634358898871</c:v>
                </c:pt>
                <c:pt idx="201">
                  <c:v>3.5962880483000093</c:v>
                </c:pt>
                <c:pt idx="202">
                  <c:v>3.5768426202254973</c:v>
                </c:pt>
                <c:pt idx="203">
                  <c:v>3.5576229760463165</c:v>
                </c:pt>
                <c:pt idx="204">
                  <c:v>3.5386250414355604</c:v>
                </c:pt>
                <c:pt idx="205">
                  <c:v>3.5198448403201144</c:v>
                </c:pt>
                <c:pt idx="206">
                  <c:v>3.5012784919490332</c:v>
                </c:pt>
                <c:pt idx="207">
                  <c:v>3.4829222080652311</c:v>
                </c:pt>
                <c:pt idx="208">
                  <c:v>3.4647722901763469</c:v>
                </c:pt>
                <c:pt idx="209">
                  <c:v>3.446825126920785</c:v>
                </c:pt>
                <c:pt idx="210">
                  <c:v>3.4290771915251321</c:v>
                </c:pt>
                <c:pt idx="211">
                  <c:v>3.4115250393493208</c:v>
                </c:pt>
                <c:pt idx="212">
                  <c:v>3.3941653055160539</c:v>
                </c:pt>
                <c:pt idx="213">
                  <c:v>3.376994702621201</c:v>
                </c:pt>
                <c:pt idx="214">
                  <c:v>3.360010018521967</c:v>
                </c:pt>
                <c:pt idx="215">
                  <c:v>3.3432081141998156</c:v>
                </c:pt>
                <c:pt idx="216">
                  <c:v>3.3265859216952522</c:v>
                </c:pt>
                <c:pt idx="217">
                  <c:v>3.3101404421116762</c:v>
                </c:pt>
                <c:pt idx="218">
                  <c:v>3.2938687436856684</c:v>
                </c:pt>
                <c:pt idx="219">
                  <c:v>3.2777679599211682</c:v>
                </c:pt>
                <c:pt idx="220">
                  <c:v>3.2618352877851033</c:v>
                </c:pt>
                <c:pt idx="221">
                  <c:v>3.2460679859621573</c:v>
                </c:pt>
                <c:pt idx="222">
                  <c:v>3.2304633731664456</c:v>
                </c:pt>
                <c:pt idx="223">
                  <c:v>3.2150188265079538</c:v>
                </c:pt>
                <c:pt idx="224">
                  <c:v>3.1997317799117235</c:v>
                </c:pt>
                <c:pt idx="225">
                  <c:v>3.1845997225877927</c:v>
                </c:pt>
                <c:pt idx="226">
                  <c:v>3.1696201975500493</c:v>
                </c:pt>
                <c:pt idx="227">
                  <c:v>3.1547908001821714</c:v>
                </c:pt>
                <c:pt idx="228">
                  <c:v>3.1401091768489575</c:v>
                </c:pt>
                <c:pt idx="229">
                  <c:v>3.1255730235513646</c:v>
                </c:pt>
                <c:pt idx="230">
                  <c:v>3.111180084623701</c:v>
                </c:pt>
                <c:pt idx="231">
                  <c:v>3.0969281514714249</c:v>
                </c:pt>
                <c:pt idx="232">
                  <c:v>3.0828150613481169</c:v>
                </c:pt>
                <c:pt idx="233">
                  <c:v>3.0688386961702037</c:v>
                </c:pt>
                <c:pt idx="234">
                  <c:v>3.0549969813681006</c:v>
                </c:pt>
                <c:pt idx="235">
                  <c:v>3.041287884772494</c:v>
                </c:pt>
                <c:pt idx="236">
                  <c:v>3.0277094155345008</c:v>
                </c:pt>
                <c:pt idx="237">
                  <c:v>3.0142596230785408</c:v>
                </c:pt>
                <c:pt idx="238">
                  <c:v>3.0009365960867651</c:v>
                </c:pt>
                <c:pt idx="239">
                  <c:v>2.9877384615139517</c:v>
                </c:pt>
                <c:pt idx="240">
                  <c:v>2.9746633836318068</c:v>
                </c:pt>
                <c:pt idx="241">
                  <c:v>2.9617095631016745</c:v>
                </c:pt>
                <c:pt idx="242">
                  <c:v>2.948875236074656</c:v>
                </c:pt>
                <c:pt idx="243">
                  <c:v>2.9361586733182303</c:v>
                </c:pt>
                <c:pt idx="244">
                  <c:v>2.9235581793684515</c:v>
                </c:pt>
                <c:pt idx="245">
                  <c:v>2.91107209170689</c:v>
                </c:pt>
                <c:pt idx="246">
                  <c:v>2.8986987799614425</c:v>
                </c:pt>
                <c:pt idx="247">
                  <c:v>2.8864366451302477</c:v>
                </c:pt>
                <c:pt idx="248">
                  <c:v>2.8742841188279158</c:v>
                </c:pt>
                <c:pt idx="249">
                  <c:v>2.8622396625533426</c:v>
                </c:pt>
                <c:pt idx="250">
                  <c:v>2.8503017669783857</c:v>
                </c:pt>
                <c:pt idx="251">
                  <c:v>2.8384689512567221</c:v>
                </c:pt>
                <c:pt idx="252">
                  <c:v>2.8267397623522221</c:v>
                </c:pt>
                <c:pt idx="253">
                  <c:v>2.8151127743862059</c:v>
                </c:pt>
                <c:pt idx="254">
                  <c:v>2.8035865880029673</c:v>
                </c:pt>
                <c:pt idx="255">
                  <c:v>2.7921598297529719</c:v>
                </c:pt>
                <c:pt idx="256">
                  <c:v>2.7808311514931692</c:v>
                </c:pt>
                <c:pt idx="257">
                  <c:v>2.7695992298038554</c:v>
                </c:pt>
                <c:pt idx="258">
                  <c:v>2.7584627654215756</c:v>
                </c:pt>
                <c:pt idx="259">
                  <c:v>2.7474204826875379</c:v>
                </c:pt>
                <c:pt idx="260">
                  <c:v>2.7364711290110657</c:v>
                </c:pt>
                <c:pt idx="261">
                  <c:v>2.7256134743476021</c:v>
                </c:pt>
                <c:pt idx="262">
                  <c:v>2.7148463106908105</c:v>
                </c:pt>
                <c:pt idx="263">
                  <c:v>2.7041684515783437</c:v>
                </c:pt>
                <c:pt idx="264">
                  <c:v>2.6935787316108319</c:v>
                </c:pt>
                <c:pt idx="265">
                  <c:v>2.6830760059837129</c:v>
                </c:pt>
                <c:pt idx="266">
                  <c:v>2.6726591500314711</c:v>
                </c:pt>
                <c:pt idx="267">
                  <c:v>2.6623270587839394</c:v>
                </c:pt>
                <c:pt idx="268">
                  <c:v>2.6520786465342709</c:v>
                </c:pt>
                <c:pt idx="269">
                  <c:v>2.6419128464182275</c:v>
                </c:pt>
                <c:pt idx="270">
                  <c:v>2.6318286100044612</c:v>
                </c:pt>
                <c:pt idx="271">
                  <c:v>2.6218249068954282</c:v>
                </c:pt>
                <c:pt idx="272">
                  <c:v>2.6119007243386374</c:v>
                </c:pt>
                <c:pt idx="273">
                  <c:v>2.6020550668479139</c:v>
                </c:pt>
                <c:pt idx="274">
                  <c:v>2.5922869558343749</c:v>
                </c:pt>
                <c:pt idx="275">
                  <c:v>2.5825954292468469</c:v>
                </c:pt>
                <c:pt idx="276">
                  <c:v>2.5729795412214242</c:v>
                </c:pt>
                <c:pt idx="277">
                  <c:v>2.5634383617399035</c:v>
                </c:pt>
                <c:pt idx="278">
                  <c:v>2.5539709762968519</c:v>
                </c:pt>
                <c:pt idx="279">
                  <c:v>2.5445764855750248</c:v>
                </c:pt>
                <c:pt idx="280">
                  <c:v>2.5352540051289267</c:v>
                </c:pt>
                <c:pt idx="281">
                  <c:v>2.526002665076243</c:v>
                </c:pt>
                <c:pt idx="282">
                  <c:v>2.516821609796942</c:v>
                </c:pt>
                <c:pt idx="283">
                  <c:v>2.5077099976398136</c:v>
                </c:pt>
                <c:pt idx="284">
                  <c:v>2.4986670006362299</c:v>
                </c:pt>
                <c:pt idx="285">
                  <c:v>2.4896918042209384</c:v>
                </c:pt>
                <c:pt idx="286">
                  <c:v>2.4807836069596596</c:v>
                </c:pt>
                <c:pt idx="287">
                  <c:v>2.471941620283324</c:v>
                </c:pt>
                <c:pt idx="288">
                  <c:v>2.4631650682287436</c:v>
                </c:pt>
                <c:pt idx="289">
                  <c:v>2.4544531871855413</c:v>
                </c:pt>
                <c:pt idx="290">
                  <c:v>2.4458052256491722</c:v>
                </c:pt>
                <c:pt idx="291">
                  <c:v>2.4372204439798475</c:v>
                </c:pt>
                <c:pt idx="292">
                  <c:v>2.4286981141672177</c:v>
                </c:pt>
                <c:pt idx="293">
                  <c:v>2.4202375196006423</c:v>
                </c:pt>
                <c:pt idx="294">
                  <c:v>2.4118379548448949</c:v>
                </c:pt>
                <c:pt idx="295">
                  <c:v>2.4034987254211622</c:v>
                </c:pt>
                <c:pt idx="296">
                  <c:v>2.3952191475931737</c:v>
                </c:pt>
                <c:pt idx="297">
                  <c:v>2.3869985481583487</c:v>
                </c:pt>
                <c:pt idx="298">
                  <c:v>2.3788362642437977</c:v>
                </c:pt>
                <c:pt idx="299">
                  <c:v>2.370731643107062</c:v>
                </c:pt>
                <c:pt idx="300">
                  <c:v>2.3626840419414665</c:v>
                </c:pt>
                <c:pt idx="301">
                  <c:v>2.354692827685946</c:v>
                </c:pt>
                <c:pt idx="302">
                  <c:v>2.3467573768392485</c:v>
                </c:pt>
                <c:pt idx="303">
                  <c:v>2.3388770752783667</c:v>
                </c:pt>
                <c:pt idx="304">
                  <c:v>2.3310513180811263</c:v>
                </c:pt>
                <c:pt idx="305">
                  <c:v>2.3232795093527829</c:v>
                </c:pt>
                <c:pt idx="306">
                  <c:v>2.3155610620565463</c:v>
                </c:pt>
                <c:pt idx="307">
                  <c:v>2.3078953978479144</c:v>
                </c:pt>
                <c:pt idx="308">
                  <c:v>2.300281946912738</c:v>
                </c:pt>
                <c:pt idx="309">
                  <c:v>2.2927201478088799</c:v>
                </c:pt>
                <c:pt idx="310">
                  <c:v>2.2852094473114284</c:v>
                </c:pt>
                <c:pt idx="311">
                  <c:v>2.2777493002613229</c:v>
                </c:pt>
                <c:pt idx="312">
                  <c:v>2.2703391694173396</c:v>
                </c:pt>
                <c:pt idx="313">
                  <c:v>2.262978525311325</c:v>
                </c:pt>
                <c:pt idx="314">
                  <c:v>2.2556668461066152</c:v>
                </c:pt>
                <c:pt idx="315">
                  <c:v>2.2484036174595481</c:v>
                </c:pt>
                <c:pt idx="316">
                  <c:v>2.2411883323839894</c:v>
                </c:pt>
                <c:pt idx="317">
                  <c:v>2.2340204911188013</c:v>
                </c:pt>
                <c:pt idx="318">
                  <c:v>2.2268996009981783</c:v>
                </c:pt>
                <c:pt idx="319">
                  <c:v>2.2198251763247709</c:v>
                </c:pt>
                <c:pt idx="320">
                  <c:v>2.2127967382455442</c:v>
                </c:pt>
                <c:pt idx="321">
                  <c:v>2.2058138146302819</c:v>
                </c:pt>
                <c:pt idx="322">
                  <c:v>2.1988759399526856</c:v>
                </c:pt>
                <c:pt idx="323">
                  <c:v>2.1919826551739994</c:v>
                </c:pt>
                <c:pt idx="324">
                  <c:v>2.1851335076290952</c:v>
                </c:pt>
                <c:pt idx="325">
                  <c:v>2.1783280509149634</c:v>
                </c:pt>
                <c:pt idx="326">
                  <c:v>2.1715658447815467</c:v>
                </c:pt>
                <c:pt idx="327">
                  <c:v>2.1648464550248607</c:v>
                </c:pt>
                <c:pt idx="328">
                  <c:v>2.1581694533823397</c:v>
                </c:pt>
                <c:pt idx="329">
                  <c:v>2.1515344174303692</c:v>
                </c:pt>
                <c:pt idx="330">
                  <c:v>2.1449409304839344</c:v>
                </c:pt>
                <c:pt idx="331">
                  <c:v>2.1383885814983401</c:v>
                </c:pt>
                <c:pt idx="332">
                  <c:v>2.1318769649729634</c:v>
                </c:pt>
                <c:pt idx="333">
                  <c:v>2.1254056808569679</c:v>
                </c:pt>
                <c:pt idx="334">
                  <c:v>2.118974334456952</c:v>
                </c:pt>
                <c:pt idx="335">
                  <c:v>2.1125825363464821</c:v>
                </c:pt>
                <c:pt idx="336">
                  <c:v>2.10622990227745</c:v>
                </c:pt>
                <c:pt idx="337">
                  <c:v>2.0999160530932404</c:v>
                </c:pt>
                <c:pt idx="338">
                  <c:v>2.0936406146436344</c:v>
                </c:pt>
                <c:pt idx="339">
                  <c:v>2.0874032177014312</c:v>
                </c:pt>
                <c:pt idx="340">
                  <c:v>2.0812034978807361</c:v>
                </c:pt>
                <c:pt idx="341">
                  <c:v>2.0750410955568843</c:v>
                </c:pt>
                <c:pt idx="342">
                  <c:v>2.0689156557879502</c:v>
                </c:pt>
                <c:pt idx="343">
                  <c:v>2.0628268282378208</c:v>
                </c:pt>
                <c:pt idx="344">
                  <c:v>2.0567742671007823</c:v>
                </c:pt>
                <c:pt idx="345">
                  <c:v>2.0507576310275977</c:v>
                </c:pt>
                <c:pt idx="346">
                  <c:v>2.0447765830530318</c:v>
                </c:pt>
                <c:pt idx="347">
                  <c:v>2.0388307905247944</c:v>
                </c:pt>
                <c:pt idx="348">
                  <c:v>2.0329199250338745</c:v>
                </c:pt>
                <c:pt idx="349">
                  <c:v>2.0270436623462169</c:v>
                </c:pt>
                <c:pt idx="350">
                  <c:v>2.0212016823357351</c:v>
                </c:pt>
                <c:pt idx="351">
                  <c:v>2.015393668918612</c:v>
                </c:pt>
                <c:pt idx="352">
                  <c:v>2.0096193099888637</c:v>
                </c:pt>
                <c:pt idx="353">
                  <c:v>2.003878297355143</c:v>
                </c:pt>
                <c:pt idx="354">
                  <c:v>1.9981703266787467</c:v>
                </c:pt>
                <c:pt idx="355">
                  <c:v>1.9924950974128095</c:v>
                </c:pt>
                <c:pt idx="356">
                  <c:v>1.9868523127426521</c:v>
                </c:pt>
                <c:pt idx="357">
                  <c:v>1.9812416795272563</c:v>
                </c:pt>
                <c:pt idx="358">
                  <c:v>1.9756629082418469</c:v>
                </c:pt>
                <c:pt idx="359">
                  <c:v>1.9701157129215525</c:v>
                </c:pt>
                <c:pt idx="360">
                  <c:v>1.9645998111061294</c:v>
                </c:pt>
                <c:pt idx="361">
                  <c:v>1.9591149237857068</c:v>
                </c:pt>
                <c:pt idx="362">
                  <c:v>1.9536607753475577</c:v>
                </c:pt>
                <c:pt idx="363">
                  <c:v>1.9482370935238464</c:v>
                </c:pt>
                <c:pt idx="364">
                  <c:v>1.9428436093403521</c:v>
                </c:pt>
                <c:pt idx="365">
                  <c:v>1.9374800570661344</c:v>
                </c:pt>
                <c:pt idx="366">
                  <c:v>1.932146174164129</c:v>
                </c:pt>
                <c:pt idx="367">
                  <c:v>1.9268417012426466</c:v>
                </c:pt>
                <c:pt idx="368">
                  <c:v>1.9215663820077624</c:v>
                </c:pt>
                <c:pt idx="369">
                  <c:v>1.9163199632165686</c:v>
                </c:pt>
                <c:pt idx="370">
                  <c:v>1.9111021946312829</c:v>
                </c:pt>
                <c:pt idx="371">
                  <c:v>1.905912828974186</c:v>
                </c:pt>
                <c:pt idx="372">
                  <c:v>1.9007516218833691</c:v>
                </c:pt>
                <c:pt idx="373">
                  <c:v>1.8956183318692874</c:v>
                </c:pt>
                <c:pt idx="374">
                  <c:v>1.8905127202720846</c:v>
                </c:pt>
                <c:pt idx="375">
                  <c:v>1.8854345512196895</c:v>
                </c:pt>
                <c:pt idx="376">
                  <c:v>1.8803835915866516</c:v>
                </c:pt>
                <c:pt idx="377">
                  <c:v>1.8753596109537192</c:v>
                </c:pt>
                <c:pt idx="378">
                  <c:v>1.8703623815681256</c:v>
                </c:pt>
                <c:pt idx="379">
                  <c:v>1.8653916783045823</c:v>
                </c:pt>
                <c:pt idx="380">
                  <c:v>1.8604472786269612</c:v>
                </c:pt>
                <c:pt idx="381">
                  <c:v>1.8555289625506448</c:v>
                </c:pt>
                <c:pt idx="382">
                  <c:v>1.8506365126055446</c:v>
                </c:pt>
                <c:pt idx="383">
                  <c:v>1.8457697137997564</c:v>
                </c:pt>
                <c:pt idx="384">
                  <c:v>1.8409283535838559</c:v>
                </c:pt>
                <c:pt idx="385">
                  <c:v>1.8361122218158119</c:v>
                </c:pt>
                <c:pt idx="386">
                  <c:v>1.8313211107265097</c:v>
                </c:pt>
                <c:pt idx="387">
                  <c:v>1.8265548148858617</c:v>
                </c:pt>
                <c:pt idx="388">
                  <c:v>1.8218131311695143</c:v>
                </c:pt>
                <c:pt idx="389">
                  <c:v>1.8170958587261141</c:v>
                </c:pt>
                <c:pt idx="390">
                  <c:v>1.8124027989451428</c:v>
                </c:pt>
                <c:pt idx="391">
                  <c:v>1.8077337554252997</c:v>
                </c:pt>
                <c:pt idx="392">
                  <c:v>1.8030885339434146</c:v>
                </c:pt>
                <c:pt idx="393">
                  <c:v>1.7984669424239024</c:v>
                </c:pt>
                <c:pt idx="394">
                  <c:v>1.7938687909087183</c:v>
                </c:pt>
                <c:pt idx="395">
                  <c:v>1.7892938915278351</c:v>
                </c:pt>
                <c:pt idx="396">
                  <c:v>1.7847420584702047</c:v>
                </c:pt>
                <c:pt idx="397">
                  <c:v>1.7802131079552144</c:v>
                </c:pt>
                <c:pt idx="398">
                  <c:v>1.7757068582046196</c:v>
                </c:pt>
                <c:pt idx="399">
                  <c:v>1.7712231294149381</c:v>
                </c:pt>
                <c:pt idx="400">
                  <c:v>1.7667617437303147</c:v>
                </c:pt>
                <c:pt idx="401">
                  <c:v>1.7623225252158257</c:v>
                </c:pt>
                <c:pt idx="402">
                  <c:v>1.7579052998312301</c:v>
                </c:pt>
                <c:pt idx="403">
                  <c:v>1.7535098954051518</c:v>
                </c:pt>
                <c:pt idx="404">
                  <c:v>1.7491361416096873</c:v>
                </c:pt>
                <c:pt idx="405">
                  <c:v>1.7447838699354283</c:v>
                </c:pt>
                <c:pt idx="406">
                  <c:v>1.7404529136668945</c:v>
                </c:pt>
                <c:pt idx="407">
                  <c:v>1.7361431078583671</c:v>
                </c:pt>
                <c:pt idx="408">
                  <c:v>1.7318542893101121</c:v>
                </c:pt>
                <c:pt idx="409">
                  <c:v>1.7275862965449909</c:v>
                </c:pt>
                <c:pt idx="410">
                  <c:v>1.7233389697854518</c:v>
                </c:pt>
                <c:pt idx="411">
                  <c:v>1.7191121509308891</c:v>
                </c:pt>
                <c:pt idx="412">
                  <c:v>1.7149056835353649</c:v>
                </c:pt>
                <c:pt idx="413">
                  <c:v>1.7107194127856944</c:v>
                </c:pt>
                <c:pt idx="414">
                  <c:v>1.7065531854798746</c:v>
                </c:pt>
                <c:pt idx="415">
                  <c:v>1.7024068500058616</c:v>
                </c:pt>
                <c:pt idx="416">
                  <c:v>1.6982802563206829</c:v>
                </c:pt>
                <c:pt idx="417">
                  <c:v>1.6941732559298825</c:v>
                </c:pt>
                <c:pt idx="418">
                  <c:v>1.6900857018672899</c:v>
                </c:pt>
                <c:pt idx="419">
                  <c:v>1.6860174486751107</c:v>
                </c:pt>
                <c:pt idx="420">
                  <c:v>1.6819683523843254</c:v>
                </c:pt>
                <c:pt idx="421">
                  <c:v>1.6779382704954029</c:v>
                </c:pt>
                <c:pt idx="422">
                  <c:v>1.6739270619593072</c:v>
                </c:pt>
                <c:pt idx="423">
                  <c:v>1.6699345871588098</c:v>
                </c:pt>
                <c:pt idx="424">
                  <c:v>1.6659607078900831</c:v>
                </c:pt>
                <c:pt idx="425">
                  <c:v>1.662005287344589</c:v>
                </c:pt>
                <c:pt idx="426">
                  <c:v>1.6580681900912404</c:v>
                </c:pt>
                <c:pt idx="427">
                  <c:v>1.6541492820588435</c:v>
                </c:pt>
                <c:pt idx="428">
                  <c:v>1.650248430518805</c:v>
                </c:pt>
                <c:pt idx="429">
                  <c:v>1.6463655040681098</c:v>
                </c:pt>
                <c:pt idx="430">
                  <c:v>1.6425003726125575</c:v>
                </c:pt>
                <c:pt idx="431">
                  <c:v>1.638652907350254</c:v>
                </c:pt>
                <c:pt idx="432">
                  <c:v>1.6348229807553574</c:v>
                </c:pt>
                <c:pt idx="433">
                  <c:v>1.6310104665620651</c:v>
                </c:pt>
                <c:pt idx="434">
                  <c:v>1.6272152397488524</c:v>
                </c:pt>
                <c:pt idx="435">
                  <c:v>1.6234371765229405</c:v>
                </c:pt>
                <c:pt idx="436">
                  <c:v>1.6196761543050044</c:v>
                </c:pt>
                <c:pt idx="437">
                  <c:v>1.6159320517141098</c:v>
                </c:pt>
                <c:pt idx="438">
                  <c:v>1.6122047485528719</c:v>
                </c:pt>
                <c:pt idx="439">
                  <c:v>1.6084941257928429</c:v>
                </c:pt>
                <c:pt idx="440">
                  <c:v>1.6048000655601122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9-82D7-48B2-A01E-F201780681BC}"/>
            </c:ext>
          </c:extLst>
        </c:ser>
        <c:ser>
          <c:idx val="12"/>
          <c:order val="10"/>
          <c:tx>
            <c:v>CC Trace</c:v>
          </c:tx>
          <c:marker>
            <c:symbol val="none"/>
          </c:marker>
          <c:dPt>
            <c:idx val="1"/>
            <c:marker>
              <c:symbol val="triangle"/>
              <c:size val="6"/>
              <c:spPr>
                <a:solidFill>
                  <a:srgbClr val="FFFF00"/>
                </a:solidFill>
                <a:ln w="19050">
                  <a:solidFill>
                    <a:srgbClr val="00B0F0"/>
                  </a:solidFill>
                </a:ln>
              </c:spPr>
            </c:marker>
            <c:bubble3D val="0"/>
            <c:spPr>
              <a:ln w="15875">
                <a:solidFill>
                  <a:srgbClr val="00B0F0"/>
                </a:solidFill>
                <a:prstDash val="sysDash"/>
                <a:tailEnd type="stealt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82D7-48B2-A01E-F201780681BC}"/>
              </c:ext>
            </c:extLst>
          </c:dPt>
          <c:dPt>
            <c:idx val="2"/>
            <c:bubble3D val="0"/>
            <c:spPr>
              <a:ln w="15875" cmpd="sng">
                <a:solidFill>
                  <a:srgbClr val="00B0F0"/>
                </a:solidFill>
                <a:prstDash val="sysDash"/>
                <a:tailEnd type="stealt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82D7-48B2-A01E-F201780681BC}"/>
              </c:ext>
            </c:extLst>
          </c:dPt>
          <c:dPt>
            <c:idx val="3"/>
            <c:marker>
              <c:symbol val="triangle"/>
              <c:size val="6"/>
              <c:spPr>
                <a:solidFill>
                  <a:srgbClr val="FFFF00"/>
                </a:solidFill>
                <a:ln w="15875">
                  <a:solidFill>
                    <a:srgbClr val="FF0000"/>
                  </a:solidFill>
                </a:ln>
              </c:spPr>
            </c:marker>
            <c:bubble3D val="0"/>
            <c:spPr>
              <a:ln w="15875">
                <a:solidFill>
                  <a:srgbClr val="00B0F0"/>
                </a:solidFill>
                <a:prstDash val="sysDash"/>
                <a:tailEnd type="stealt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82D7-48B2-A01E-F201780681BC}"/>
              </c:ext>
            </c:extLst>
          </c:dPt>
          <c:dPt>
            <c:idx val="4"/>
            <c:marker>
              <c:symbol val="triangle"/>
              <c:size val="6"/>
              <c:spPr>
                <a:solidFill>
                  <a:srgbClr val="FFFF00"/>
                </a:solidFill>
                <a:ln w="19050">
                  <a:solidFill>
                    <a:srgbClr val="FF0000"/>
                  </a:solidFill>
                </a:ln>
              </c:spPr>
            </c:marker>
            <c:bubble3D val="0"/>
            <c:spPr>
              <a:ln w="15875">
                <a:solidFill>
                  <a:srgbClr val="00B0F0"/>
                </a:solidFill>
                <a:prstDash val="sysDash"/>
                <a:tailEnd type="stealt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82D7-48B2-A01E-F201780681BC}"/>
              </c:ext>
            </c:extLst>
          </c:dPt>
          <c:dPt>
            <c:idx val="5"/>
            <c:marker>
              <c:symbol val="triangle"/>
              <c:size val="6"/>
              <c:spPr>
                <a:solidFill>
                  <a:srgbClr val="FFFF00"/>
                </a:solidFill>
                <a:ln w="19050">
                  <a:solidFill>
                    <a:srgbClr val="FF0000"/>
                  </a:solidFill>
                  <a:tailEnd type="none"/>
                </a:ln>
              </c:spPr>
            </c:marker>
            <c:bubble3D val="0"/>
            <c:spPr>
              <a:ln w="15875">
                <a:solidFill>
                  <a:srgbClr val="00B0F0"/>
                </a:solidFill>
                <a:prstDash val="sysDash"/>
                <a:tailEnd type="stealt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82D7-48B2-A01E-F201780681BC}"/>
              </c:ext>
            </c:extLst>
          </c:dPt>
          <c:dPt>
            <c:idx val="6"/>
            <c:marker>
              <c:symbol val="triangle"/>
              <c:size val="6"/>
              <c:spPr>
                <a:solidFill>
                  <a:srgbClr val="FFFF00"/>
                </a:solidFill>
                <a:ln w="15875">
                  <a:solidFill>
                    <a:srgbClr val="FF0000"/>
                  </a:solidFill>
                </a:ln>
              </c:spPr>
            </c:marker>
            <c:bubble3D val="0"/>
            <c:spPr>
              <a:ln w="15875">
                <a:solidFill>
                  <a:srgbClr val="00B0F0"/>
                </a:solidFill>
                <a:prstDash val="sysDash"/>
                <a:tailEnd type="stealt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82D7-48B2-A01E-F201780681BC}"/>
              </c:ext>
            </c:extLst>
          </c:dPt>
          <c:xVal>
            <c:strRef>
              <c:f>Data!$G$9:$M$9</c:f>
              <c:strCache>
                <c:ptCount val="7"/>
                <c:pt idx="1">
                  <c:v>@Hz</c:v>
                </c:pt>
                <c:pt idx="2">
                  <c:v>57250</c:v>
                </c:pt>
                <c:pt idx="3">
                  <c:v>62500</c:v>
                </c:pt>
                <c:pt idx="4">
                  <c:v>64750</c:v>
                </c:pt>
                <c:pt idx="5">
                  <c:v>65750</c:v>
                </c:pt>
                <c:pt idx="6">
                  <c:v>65750</c:v>
                </c:pt>
              </c:strCache>
            </c:strRef>
          </c:xVal>
          <c:yVal>
            <c:numRef>
              <c:f>Data!$G$10:$M$10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80.027698054788061</c:v>
                </c:pt>
                <c:pt idx="3">
                  <c:v>63.99839022940477</c:v>
                </c:pt>
                <c:pt idx="4">
                  <c:v>40.055296389854647</c:v>
                </c:pt>
                <c:pt idx="5">
                  <c:v>15.96094758082404</c:v>
                </c:pt>
                <c:pt idx="6">
                  <c:v>3.9902368952060101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16-82D7-48B2-A01E-F201780681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424000"/>
        <c:axId val="83425920"/>
      </c:scatterChart>
      <c:valAx>
        <c:axId val="83424000"/>
        <c:scaling>
          <c:orientation val="minMax"/>
          <c:max val="130000"/>
          <c:min val="20000"/>
        </c:scaling>
        <c:delete val="0"/>
        <c:axPos val="b"/>
        <c:majorGridlines>
          <c:spPr>
            <a:ln>
              <a:solidFill>
                <a:schemeClr val="accent3">
                  <a:lumMod val="20000"/>
                  <a:lumOff val="80000"/>
                </a:schemeClr>
              </a:solidFill>
            </a:ln>
          </c:spPr>
        </c:majorGridlines>
        <c:minorGridlines>
          <c:spPr>
            <a:ln>
              <a:solidFill>
                <a:schemeClr val="accent3">
                  <a:lumMod val="20000"/>
                  <a:lumOff val="80000"/>
                </a:schemeClr>
              </a:solidFill>
            </a:ln>
          </c:spPr>
        </c:minorGridlines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n-US"/>
                  <a:t>fs(kHz)</a:t>
                </a:r>
              </a:p>
            </c:rich>
          </c:tx>
          <c:layout>
            <c:manualLayout>
              <c:xMode val="edge"/>
              <c:yMode val="edge"/>
              <c:x val="0.88480372373341942"/>
              <c:y val="0.92011459375423132"/>
            </c:manualLayout>
          </c:layout>
          <c:overlay val="0"/>
        </c:title>
        <c:numFmt formatCode="#,###," sourceLinked="0"/>
        <c:majorTickMark val="out"/>
        <c:minorTickMark val="none"/>
        <c:tickLblPos val="nextTo"/>
        <c:txPr>
          <a:bodyPr rot="0" vert="horz"/>
          <a:lstStyle/>
          <a:p>
            <a:pPr algn="ctr">
              <a:defRPr/>
            </a:pPr>
            <a:endParaRPr lang="zh-CN"/>
          </a:p>
        </c:txPr>
        <c:crossAx val="83425920"/>
        <c:crosses val="autoZero"/>
        <c:crossBetween val="midCat"/>
        <c:majorUnit val="10000"/>
        <c:minorUnit val="5000"/>
      </c:valAx>
      <c:valAx>
        <c:axId val="83425920"/>
        <c:scaling>
          <c:orientation val="minMax"/>
          <c:max val="112"/>
          <c:min val="0"/>
        </c:scaling>
        <c:delete val="1"/>
        <c:axPos val="l"/>
        <c:majorGridlines>
          <c:spPr>
            <a:ln>
              <a:solidFill>
                <a:schemeClr val="accent3">
                  <a:lumMod val="20000"/>
                  <a:lumOff val="80000"/>
                </a:schemeClr>
              </a:solidFill>
            </a:ln>
          </c:spPr>
        </c:majorGridlines>
        <c:minorGridlines/>
        <c:title>
          <c:tx>
            <c:rich>
              <a:bodyPr rot="0" vert="horz"/>
              <a:lstStyle/>
              <a:p>
                <a:pPr algn="ctr" rtl="0">
                  <a:defRPr sz="1100"/>
                </a:pPr>
                <a:r>
                  <a:rPr lang="en-US" altLang="zh-CN" sz="1100" dirty="0" smtClean="0"/>
                  <a:t>LLC</a:t>
                </a:r>
                <a:endParaRPr lang="en-US" sz="1100" dirty="0"/>
              </a:p>
            </c:rich>
          </c:tx>
          <c:layout>
            <c:manualLayout>
              <c:xMode val="edge"/>
              <c:yMode val="edge"/>
              <c:x val="7.2627255636498397E-2"/>
              <c:y val="5.8450785068456391E-2"/>
            </c:manualLayout>
          </c:layout>
          <c:overlay val="0"/>
          <c:spPr>
            <a:noFill/>
          </c:spPr>
        </c:title>
        <c:numFmt formatCode="General" sourceLinked="1"/>
        <c:majorTickMark val="out"/>
        <c:minorTickMark val="none"/>
        <c:tickLblPos val="nextTo"/>
        <c:crossAx val="83424000"/>
        <c:crosses val="autoZero"/>
        <c:crossBetween val="midCat"/>
        <c:majorUnit val="10"/>
        <c:minorUnit val="10"/>
      </c:valAx>
      <c:spPr>
        <a:ln>
          <a:solidFill>
            <a:schemeClr val="accent3">
              <a:lumMod val="20000"/>
              <a:lumOff val="80000"/>
            </a:schemeClr>
          </a:solidFill>
        </a:ln>
      </c:spPr>
    </c:plotArea>
    <c:legend>
      <c:legendPos val="r"/>
      <c:legendEntry>
        <c:idx val="10"/>
        <c:delete val="1"/>
      </c:legendEntry>
      <c:layout>
        <c:manualLayout>
          <c:xMode val="edge"/>
          <c:yMode val="edge"/>
          <c:x val="0.87361133047102013"/>
          <c:y val="0"/>
          <c:w val="0.1263886695289799"/>
          <c:h val="0.90277793164472009"/>
        </c:manualLayout>
      </c:layout>
      <c:overlay val="0"/>
      <c:txPr>
        <a:bodyPr/>
        <a:lstStyle/>
        <a:p>
          <a:pPr>
            <a:defRPr sz="500"/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00"/>
      </a:pPr>
      <a:endParaRPr lang="zh-CN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423442922715236E-2"/>
          <c:y val="3.7979911077293364E-2"/>
          <c:w val="0.78949181633194732"/>
          <c:h val="0.86500050759470093"/>
        </c:manualLayout>
      </c:layout>
      <c:scatterChart>
        <c:scatterStyle val="smoothMarker"/>
        <c:varyColors val="0"/>
        <c:ser>
          <c:idx val="4"/>
          <c:order val="0"/>
          <c:tx>
            <c:strRef>
              <c:f>Data!$D$19</c:f>
              <c:strCache>
                <c:ptCount val="1"/>
                <c:pt idx="0">
                  <c:v>1600%</c:v>
                </c:pt>
              </c:strCache>
            </c:strRef>
          </c:tx>
          <c:marker>
            <c:symbol val="picture"/>
            <c:spPr>
              <a:ln w="9525">
                <a:noFill/>
              </a:ln>
            </c:spPr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Data!$D$21:$D$461</c:f>
              <c:numCache>
                <c:formatCode>General</c:formatCode>
                <c:ptCount val="441"/>
                <c:pt idx="0">
                  <c:v>7.7821497092168304E-2</c:v>
                </c:pt>
                <c:pt idx="1">
                  <c:v>7.7954628377205862E-2</c:v>
                </c:pt>
                <c:pt idx="2">
                  <c:v>7.8089740302339158E-2</c:v>
                </c:pt>
                <c:pt idx="3">
                  <c:v>7.8226855962584663E-2</c:v>
                </c:pt>
                <c:pt idx="4">
                  <c:v>7.8365998593177985E-2</c:v>
                </c:pt>
                <c:pt idx="5">
                  <c:v>7.8507191594424541E-2</c:v>
                </c:pt>
                <c:pt idx="6">
                  <c:v>7.8650458555343972E-2</c:v>
                </c:pt>
                <c:pt idx="7">
                  <c:v>7.8795823276241933E-2</c:v>
                </c:pt>
                <c:pt idx="8">
                  <c:v>7.8943309790330429E-2</c:v>
                </c:pt>
                <c:pt idx="9">
                  <c:v>7.9092942384506176E-2</c:v>
                </c:pt>
                <c:pt idx="10">
                  <c:v>7.9244745619387047E-2</c:v>
                </c:pt>
                <c:pt idx="11">
                  <c:v>7.9398744348696954E-2</c:v>
                </c:pt>
                <c:pt idx="12">
                  <c:v>7.9554963738082379E-2</c:v>
                </c:pt>
                <c:pt idx="13">
                  <c:v>7.9713429283436332E-2</c:v>
                </c:pt>
                <c:pt idx="14">
                  <c:v>7.9874166828799331E-2</c:v>
                </c:pt>
                <c:pt idx="15">
                  <c:v>8.0037202583901249E-2</c:v>
                </c:pt>
                <c:pt idx="16">
                  <c:v>8.0202563141403366E-2</c:v>
                </c:pt>
                <c:pt idx="17">
                  <c:v>8.0370275493895194E-2</c:v>
                </c:pt>
                <c:pt idx="18">
                  <c:v>8.0540367050696518E-2</c:v>
                </c:pt>
                <c:pt idx="19">
                  <c:v>8.0712865654512425E-2</c:v>
                </c:pt>
                <c:pt idx="20">
                  <c:v>8.0887799597984839E-2</c:v>
                </c:pt>
                <c:pt idx="21">
                  <c:v>8.1065197640182274E-2</c:v>
                </c:pt>
                <c:pt idx="22">
                  <c:v>8.1245089023066749E-2</c:v>
                </c:pt>
                <c:pt idx="23">
                  <c:v>8.1427503487974354E-2</c:v>
                </c:pt>
                <c:pt idx="24">
                  <c:v>8.1612471292144564E-2</c:v>
                </c:pt>
                <c:pt idx="25">
                  <c:v>8.180002322533142E-2</c:v>
                </c:pt>
                <c:pt idx="26">
                  <c:v>8.1990190626528056E-2</c:v>
                </c:pt>
                <c:pt idx="27">
                  <c:v>8.2183005400835396E-2</c:v>
                </c:pt>
                <c:pt idx="28">
                  <c:v>8.2378500036504029E-2</c:v>
                </c:pt>
                <c:pt idx="29">
                  <c:v>8.2576707622177767E-2</c:v>
                </c:pt>
                <c:pt idx="30">
                  <c:v>8.2777661864366456E-2</c:v>
                </c:pt>
                <c:pt idx="31">
                  <c:v>8.2981397105175048E-2</c:v>
                </c:pt>
                <c:pt idx="32">
                  <c:v>8.3187948340315065E-2</c:v>
                </c:pt>
                <c:pt idx="33">
                  <c:v>8.3397351237424755E-2</c:v>
                </c:pt>
                <c:pt idx="34">
                  <c:v>8.3609642154723426E-2</c:v>
                </c:pt>
                <c:pt idx="35">
                  <c:v>8.382485816002519E-2</c:v>
                </c:pt>
                <c:pt idx="36">
                  <c:v>8.4043037050137923E-2</c:v>
                </c:pt>
                <c:pt idx="37">
                  <c:v>8.426421737067212E-2</c:v>
                </c:pt>
                <c:pt idx="38">
                  <c:v>8.4488438436285576E-2</c:v>
                </c:pt>
                <c:pt idx="39">
                  <c:v>8.4715740351388735E-2</c:v>
                </c:pt>
                <c:pt idx="40">
                  <c:v>8.4946164031337187E-2</c:v>
                </c:pt>
                <c:pt idx="41">
                  <c:v>8.5179751224136291E-2</c:v>
                </c:pt>
                <c:pt idx="42">
                  <c:v>8.5416544532685282E-2</c:v>
                </c:pt>
                <c:pt idx="43">
                  <c:v>8.5656587437586834E-2</c:v>
                </c:pt>
                <c:pt idx="44">
                  <c:v>8.5899924320549784E-2</c:v>
                </c:pt>
                <c:pt idx="45">
                  <c:v>8.6146600488412828E-2</c:v>
                </c:pt>
                <c:pt idx="46">
                  <c:v>8.6396662197817373E-2</c:v>
                </c:pt>
                <c:pt idx="47">
                  <c:v>8.665015668055924E-2</c:v>
                </c:pt>
                <c:pt idx="48">
                  <c:v>8.6907132169648724E-2</c:v>
                </c:pt>
                <c:pt idx="49">
                  <c:v>8.7167637926110111E-2</c:v>
                </c:pt>
                <c:pt idx="50">
                  <c:v>8.743172426655238E-2</c:v>
                </c:pt>
                <c:pt idx="51">
                  <c:v>8.7699442591543664E-2</c:v>
                </c:pt>
                <c:pt idx="52">
                  <c:v>8.7970845414823418E-2</c:v>
                </c:pt>
                <c:pt idx="53">
                  <c:v>8.8245986393387293E-2</c:v>
                </c:pt>
                <c:pt idx="54">
                  <c:v>8.8524920358480474E-2</c:v>
                </c:pt>
                <c:pt idx="55">
                  <c:v>8.8807703347537528E-2</c:v>
                </c:pt>
                <c:pt idx="56">
                  <c:v>8.9094392637106889E-2</c:v>
                </c:pt>
                <c:pt idx="57">
                  <c:v>8.9385046776800925E-2</c:v>
                </c:pt>
                <c:pt idx="58">
                  <c:v>8.9679725624312687E-2</c:v>
                </c:pt>
                <c:pt idx="59">
                  <c:v>8.9978490381543388E-2</c:v>
                </c:pt>
                <c:pt idx="60">
                  <c:v>9.0281403631885471E-2</c:v>
                </c:pt>
                <c:pt idx="61">
                  <c:v>9.0588529378708108E-2</c:v>
                </c:pt>
                <c:pt idx="62">
                  <c:v>9.0899933085094434E-2</c:v>
                </c:pt>
                <c:pt idx="63">
                  <c:v>9.1215681714881189E-2</c:v>
                </c:pt>
                <c:pt idx="64">
                  <c:v>9.1535843775053777E-2</c:v>
                </c:pt>
                <c:pt idx="65">
                  <c:v>9.1860489359552433E-2</c:v>
                </c:pt>
                <c:pt idx="66">
                  <c:v>9.2189690194546897E-2</c:v>
                </c:pt>
                <c:pt idx="67">
                  <c:v>9.2523519685240155E-2</c:v>
                </c:pt>
                <c:pt idx="68">
                  <c:v>9.2862052964263753E-2</c:v>
                </c:pt>
                <c:pt idx="69">
                  <c:v>9.3205366941730899E-2</c:v>
                </c:pt>
                <c:pt idx="70">
                  <c:v>9.3553540357015727E-2</c:v>
                </c:pt>
                <c:pt idx="71">
                  <c:v>9.3906653832330392E-2</c:v>
                </c:pt>
                <c:pt idx="72">
                  <c:v>9.4264789928175594E-2</c:v>
                </c:pt>
                <c:pt idx="73">
                  <c:v>9.4628033200742229E-2</c:v>
                </c:pt>
                <c:pt idx="74">
                  <c:v>9.499647026134711E-2</c:v>
                </c:pt>
                <c:pt idx="75">
                  <c:v>9.537018983798852E-2</c:v>
                </c:pt>
                <c:pt idx="76">
                  <c:v>9.5749282839111466E-2</c:v>
                </c:pt>
                <c:pt idx="77">
                  <c:v>9.6133842419677276E-2</c:v>
                </c:pt>
                <c:pt idx="78">
                  <c:v>9.6523964049636354E-2</c:v>
                </c:pt>
                <c:pt idx="79">
                  <c:v>9.6919745584907846E-2</c:v>
                </c:pt>
                <c:pt idx="80">
                  <c:v>9.7321287340974769E-2</c:v>
                </c:pt>
                <c:pt idx="81">
                  <c:v>9.772869216920875E-2</c:v>
                </c:pt>
                <c:pt idx="82">
                  <c:v>9.8142065536044112E-2</c:v>
                </c:pt>
                <c:pt idx="83">
                  <c:v>9.8561515605126673E-2</c:v>
                </c:pt>
                <c:pt idx="84">
                  <c:v>9.8987153322569535E-2</c:v>
                </c:pt>
                <c:pt idx="85">
                  <c:v>9.9419092505453999E-2</c:v>
                </c:pt>
                <c:pt idx="86">
                  <c:v>9.985744993372131E-2</c:v>
                </c:pt>
                <c:pt idx="87">
                  <c:v>0.10030234544560836</c:v>
                </c:pt>
                <c:pt idx="88">
                  <c:v>0.10075390203678804</c:v>
                </c:pt>
                <c:pt idx="89">
                  <c:v>0.10121224596338317</c:v>
                </c:pt>
                <c:pt idx="90">
                  <c:v>0.10167750684903276</c:v>
                </c:pt>
                <c:pt idx="91">
                  <c:v>0.10214981779619663</c:v>
                </c:pt>
                <c:pt idx="92">
                  <c:v>0.10262931550189699</c:v>
                </c:pt>
                <c:pt idx="93">
                  <c:v>0.10311614037810379</c:v>
                </c:pt>
                <c:pt idx="94">
                  <c:v>0.10361043667698233</c:v>
                </c:pt>
                <c:pt idx="95">
                  <c:v>0.10411235262123487</c:v>
                </c:pt>
                <c:pt idx="96">
                  <c:v>0.10462204053977815</c:v>
                </c:pt>
                <c:pt idx="97">
                  <c:v>0.10513965700901362</c:v>
                </c:pt>
                <c:pt idx="98">
                  <c:v>0.10566536299996092</c:v>
                </c:pt>
                <c:pt idx="99">
                  <c:v>0.10619932403153964</c:v>
                </c:pt>
                <c:pt idx="100">
                  <c:v>0.10674171033030125</c:v>
                </c:pt>
                <c:pt idx="101">
                  <c:v>0.1072926969969286</c:v>
                </c:pt>
                <c:pt idx="102">
                  <c:v>0.10785246417983974</c:v>
                </c:pt>
                <c:pt idx="103">
                  <c:v>0.10842119725625154</c:v>
                </c:pt>
                <c:pt idx="104">
                  <c:v>0.10899908702107809</c:v>
                </c:pt>
                <c:pt idx="105">
                  <c:v>0.10958632988406208</c:v>
                </c:pt>
                <c:pt idx="106">
                  <c:v>0.11018312807555856</c:v>
                </c:pt>
                <c:pt idx="107">
                  <c:v>0.1107896898614176</c:v>
                </c:pt>
                <c:pt idx="108">
                  <c:v>0.11140622976743583</c:v>
                </c:pt>
                <c:pt idx="109">
                  <c:v>0.11203296881387673</c:v>
                </c:pt>
                <c:pt idx="110">
                  <c:v>0.11267013476058906</c:v>
                </c:pt>
                <c:pt idx="111">
                  <c:v>0.11331796236328384</c:v>
                </c:pt>
                <c:pt idx="112">
                  <c:v>0.11397669364156579</c:v>
                </c:pt>
                <c:pt idx="113">
                  <c:v>0.11464657815934998</c:v>
                </c:pt>
                <c:pt idx="114">
                  <c:v>0.11532787331833456</c:v>
                </c:pt>
                <c:pt idx="115">
                  <c:v>0.11602084466524158</c:v>
                </c:pt>
                <c:pt idx="116">
                  <c:v>0.11672576621358188</c:v>
                </c:pt>
                <c:pt idx="117">
                  <c:v>0.11744292078074922</c:v>
                </c:pt>
                <c:pt idx="118">
                  <c:v>0.11817260034129808</c:v>
                </c:pt>
                <c:pt idx="119">
                  <c:v>0.11891510639731531</c:v>
                </c:pt>
                <c:pt idx="120">
                  <c:v>0.11967075036685468</c:v>
                </c:pt>
                <c:pt idx="121">
                  <c:v>0.12043985399146555</c:v>
                </c:pt>
                <c:pt idx="122">
                  <c:v>0.12122274976391488</c:v>
                </c:pt>
                <c:pt idx="123">
                  <c:v>0.12201978137727459</c:v>
                </c:pt>
                <c:pt idx="124">
                  <c:v>0.12283130419662339</c:v>
                </c:pt>
                <c:pt idx="125">
                  <c:v>0.12365768575469736</c:v>
                </c:pt>
                <c:pt idx="126">
                  <c:v>0.1244993062729125</c:v>
                </c:pt>
                <c:pt idx="127">
                  <c:v>0.1253565592092796</c:v>
                </c:pt>
                <c:pt idx="128">
                  <c:v>0.12622985183483784</c:v>
                </c:pt>
                <c:pt idx="129">
                  <c:v>0.12711960584034349</c:v>
                </c:pt>
                <c:pt idx="130">
                  <c:v>0.12802625797507439</c:v>
                </c:pt>
                <c:pt idx="131">
                  <c:v>0.12895026071973906</c:v>
                </c:pt>
                <c:pt idx="132">
                  <c:v>0.12989208299562341</c:v>
                </c:pt>
                <c:pt idx="133">
                  <c:v>0.13085221091225854</c:v>
                </c:pt>
                <c:pt idx="134">
                  <c:v>0.13183114855605946</c:v>
                </c:pt>
                <c:pt idx="135">
                  <c:v>0.13282941882256261</c:v>
                </c:pt>
                <c:pt idx="136">
                  <c:v>0.13384756429508321</c:v>
                </c:pt>
                <c:pt idx="137">
                  <c:v>0.13488614817282341</c:v>
                </c:pt>
                <c:pt idx="138">
                  <c:v>0.1359457552516877</c:v>
                </c:pt>
                <c:pt idx="139">
                  <c:v>0.13702699296130888</c:v>
                </c:pt>
                <c:pt idx="140">
                  <c:v>0.13813049246205469</c:v>
                </c:pt>
                <c:pt idx="141">
                  <c:v>0.13925690980607325</c:v>
                </c:pt>
                <c:pt idx="142">
                  <c:v>0.14040692716675318</c:v>
                </c:pt>
                <c:pt idx="143">
                  <c:v>0.14158125414131395</c:v>
                </c:pt>
                <c:pt idx="144">
                  <c:v>0.1427806291316143</c:v>
                </c:pt>
                <c:pt idx="145">
                  <c:v>0.14400582080867522</c:v>
                </c:pt>
                <c:pt idx="146">
                  <c:v>0.14525762966685221</c:v>
                </c:pt>
                <c:pt idx="147">
                  <c:v>0.1465368896740756</c:v>
                </c:pt>
                <c:pt idx="148">
                  <c:v>0.14784447002510373</c:v>
                </c:pt>
                <c:pt idx="149">
                  <c:v>0.14918127700530748</c:v>
                </c:pt>
                <c:pt idx="150">
                  <c:v>0.15054825597313398</c:v>
                </c:pt>
                <c:pt idx="151">
                  <c:v>0.15194639347008346</c:v>
                </c:pt>
                <c:pt idx="152">
                  <c:v>0.15337671946778619</c:v>
                </c:pt>
                <c:pt idx="153">
                  <c:v>0.15484030976259136</c:v>
                </c:pt>
                <c:pt idx="154">
                  <c:v>0.1563382885289826</c:v>
                </c:pt>
                <c:pt idx="155">
                  <c:v>0.15787183104412983</c:v>
                </c:pt>
                <c:pt idx="156">
                  <c:v>0.15944216659697463</c:v>
                </c:pt>
                <c:pt idx="157">
                  <c:v>0.16105058159644803</c:v>
                </c:pt>
                <c:pt idx="158">
                  <c:v>0.16269842289473746</c:v>
                </c:pt>
                <c:pt idx="159">
                  <c:v>0.16438710134297352</c:v>
                </c:pt>
                <c:pt idx="160">
                  <c:v>0.16611809559831056</c:v>
                </c:pt>
                <c:pt idx="161">
                  <c:v>0.16789295620314107</c:v>
                </c:pt>
                <c:pt idx="162">
                  <c:v>0.16971330995914036</c:v>
                </c:pt>
                <c:pt idx="163">
                  <c:v>0.17158086462099437</c:v>
                </c:pt>
                <c:pt idx="164">
                  <c:v>0.17349741393705462</c:v>
                </c:pt>
                <c:pt idx="165">
                  <c:v>0.17546484306681043</c:v>
                </c:pt>
                <c:pt idx="166">
                  <c:v>0.17748513440800387</c:v>
                </c:pt>
                <c:pt idx="167">
                  <c:v>0.1795603738694688</c:v>
                </c:pt>
                <c:pt idx="168">
                  <c:v>0.18169275762939444</c:v>
                </c:pt>
                <c:pt idx="169">
                  <c:v>0.1838845994227353</c:v>
                </c:pt>
                <c:pt idx="170">
                  <c:v>0.1861383384059708</c:v>
                </c:pt>
                <c:pt idx="171">
                  <c:v>0.18845654765240252</c:v>
                </c:pt>
                <c:pt idx="172">
                  <c:v>0.19084194333674712</c:v>
                </c:pt>
                <c:pt idx="173">
                  <c:v>0.19329739467399157</c:v>
                </c:pt>
                <c:pt idx="174">
                  <c:v>0.19582593468442161</c:v>
                </c:pt>
                <c:pt idx="175">
                  <c:v>0.19843077186450056</c:v>
                </c:pt>
                <c:pt idx="176">
                  <c:v>0.20111530285197005</c:v>
                </c:pt>
                <c:pt idx="177">
                  <c:v>0.20388312618329207</c:v>
                </c:pt>
                <c:pt idx="178">
                  <c:v>0.20673805725248304</c:v>
                </c:pt>
                <c:pt idx="179">
                  <c:v>0.20968414459266707</c:v>
                </c:pt>
                <c:pt idx="180">
                  <c:v>0.21272568761547481</c:v>
                </c:pt>
                <c:pt idx="181">
                  <c:v>0.21586725595893022</c:v>
                </c:pt>
                <c:pt idx="182">
                  <c:v>0.21911371061194063</c:v>
                </c:pt>
                <c:pt idx="183">
                  <c:v>0.22247022700318503</c:v>
                </c:pt>
                <c:pt idx="184">
                  <c:v>0.22594232026438191</c:v>
                </c:pt>
                <c:pt idx="185">
                  <c:v>0.22953587290294955</c:v>
                </c:pt>
                <c:pt idx="186">
                  <c:v>0.23325716514730865</c:v>
                </c:pt>
                <c:pt idx="187">
                  <c:v>0.23711290825997081</c:v>
                </c:pt>
                <c:pt idx="188">
                  <c:v>0.24111028114955776</c:v>
                </c:pt>
                <c:pt idx="189">
                  <c:v>0.24525697065355409</c:v>
                </c:pt>
                <c:pt idx="190">
                  <c:v>0.24956121590950114</c:v>
                </c:pt>
                <c:pt idx="191">
                  <c:v>0.25403185728413002</c:v>
                </c:pt>
                <c:pt idx="192">
                  <c:v>0.25867839038833562</c:v>
                </c:pt>
                <c:pt idx="193">
                  <c:v>0.26351102577164542</c:v>
                </c:pt>
                <c:pt idx="194">
                  <c:v>0.26854075496374502</c:v>
                </c:pt>
                <c:pt idx="195">
                  <c:v>0.27377942361349178</c:v>
                </c:pt>
                <c:pt idx="196">
                  <c:v>0.27923981256841618</c:v>
                </c:pt>
                <c:pt idx="197">
                  <c:v>0.28493572784070065</c:v>
                </c:pt>
                <c:pt idx="198">
                  <c:v>0.29088210051944069</c:v>
                </c:pt>
                <c:pt idx="199">
                  <c:v>0.29709509781379467</c:v>
                </c:pt>
                <c:pt idx="200">
                  <c:v>0.30359224654692302</c:v>
                </c:pt>
                <c:pt idx="201">
                  <c:v>0.31039257056501141</c:v>
                </c:pt>
                <c:pt idx="202">
                  <c:v>0.31751674367640181</c:v>
                </c:pt>
                <c:pt idx="203">
                  <c:v>0.32498725988800181</c:v>
                </c:pt>
                <c:pt idx="204">
                  <c:v>0.33282862285169706</c:v>
                </c:pt>
                <c:pt idx="205">
                  <c:v>0.34106755655985088</c:v>
                </c:pt>
                <c:pt idx="206">
                  <c:v>0.34973323941679169</c:v>
                </c:pt>
                <c:pt idx="207">
                  <c:v>0.35885756383341433</c:v>
                </c:pt>
                <c:pt idx="208">
                  <c:v>0.36847542340143524</c:v>
                </c:pt>
                <c:pt idx="209">
                  <c:v>0.37862502943886628</c:v>
                </c:pt>
                <c:pt idx="210">
                  <c:v>0.38934825816594171</c:v>
                </c:pt>
                <c:pt idx="211">
                  <c:v>0.40069102883575769</c:v>
                </c:pt>
                <c:pt idx="212">
                  <c:v>0.41270371161042257</c:v>
                </c:pt>
                <c:pt idx="213">
                  <c:v>0.42544156155866686</c:v>
                </c:pt>
                <c:pt idx="214">
                  <c:v>0.43896517144773739</c:v>
                </c:pt>
                <c:pt idx="215">
                  <c:v>0.45334093042749385</c:v>
                </c:pt>
                <c:pt idx="216">
                  <c:v>0.46864146742467133</c:v>
                </c:pt>
                <c:pt idx="217">
                  <c:v>0.48494604589683998</c:v>
                </c:pt>
                <c:pt idx="218">
                  <c:v>0.50234085886974256</c:v>
                </c:pt>
                <c:pt idx="219">
                  <c:v>0.52091914756919522</c:v>
                </c:pt>
                <c:pt idx="220">
                  <c:v>0.54078103025663304</c:v>
                </c:pt>
                <c:pt idx="221">
                  <c:v>0.56203287577738525</c:v>
                </c:pt>
                <c:pt idx="222">
                  <c:v>0.5847859832332768</c:v>
                </c:pt>
                <c:pt idx="223">
                  <c:v>0.6091542282148823</c:v>
                </c:pt>
                <c:pt idx="224">
                  <c:v>0.6352501995457942</c:v>
                </c:pt>
                <c:pt idx="225">
                  <c:v>0.66317917183536823</c:v>
                </c:pt>
                <c:pt idx="226">
                  <c:v>0.69303003669450891</c:v>
                </c:pt>
                <c:pt idx="227">
                  <c:v>0.72486206122892338</c:v>
                </c:pt>
                <c:pt idx="228">
                  <c:v>0.75868609815907095</c:v>
                </c:pt>
                <c:pt idx="229">
                  <c:v>0.79443873696997236</c:v>
                </c:pt>
                <c:pt idx="230">
                  <c:v>0.83194805868389121</c:v>
                </c:pt>
                <c:pt idx="231">
                  <c:v>0.8708904866159225</c:v>
                </c:pt>
                <c:pt idx="232">
                  <c:v>0.91074023811145854</c:v>
                </c:pt>
                <c:pt idx="233">
                  <c:v>0.95071670675500464</c:v>
                </c:pt>
                <c:pt idx="234">
                  <c:v>0.98974113783328199</c:v>
                </c:pt>
                <c:pt idx="235">
                  <c:v>1.0264215851251</c:v>
                </c:pt>
                <c:pt idx="236">
                  <c:v>1.0590915221343951</c:v>
                </c:pt>
                <c:pt idx="237">
                  <c:v>1.0859267437361733</c:v>
                </c:pt>
                <c:pt idx="238">
                  <c:v>1.1051499276549359</c:v>
                </c:pt>
                <c:pt idx="239">
                  <c:v>1.1152994543483363</c:v>
                </c:pt>
                <c:pt idx="240">
                  <c:v>1.1154987688619276</c:v>
                </c:pt>
                <c:pt idx="241">
                  <c:v>1.105639272556399</c:v>
                </c:pt>
                <c:pt idx="242">
                  <c:v>1.086407490521115</c:v>
                </c:pt>
                <c:pt idx="243">
                  <c:v>1.0591450500397779</c:v>
                </c:pt>
                <c:pt idx="244">
                  <c:v>1.0255950729135273</c:v>
                </c:pt>
                <c:pt idx="245">
                  <c:v>0.98762185714124751</c:v>
                </c:pt>
                <c:pt idx="246">
                  <c:v>0.94697922552119373</c:v>
                </c:pt>
                <c:pt idx="247">
                  <c:v>0.90516468809747219</c:v>
                </c:pt>
                <c:pt idx="248">
                  <c:v>0.86335884819635589</c:v>
                </c:pt>
                <c:pt idx="249">
                  <c:v>0.82242796075577784</c:v>
                </c:pt>
                <c:pt idx="250">
                  <c:v>0.78296276938887899</c:v>
                </c:pt>
                <c:pt idx="251">
                  <c:v>0.74533175563442755</c:v>
                </c:pt>
                <c:pt idx="252">
                  <c:v>0.70973482706382762</c:v>
                </c:pt>
                <c:pt idx="253">
                  <c:v>0.67625034607733303</c:v>
                </c:pt>
                <c:pt idx="254">
                  <c:v>0.64487303040598654</c:v>
                </c:pt>
                <c:pt idx="255">
                  <c:v>0.61554283009872957</c:v>
                </c:pt>
                <c:pt idx="256">
                  <c:v>0.58816603679002299</c:v>
                </c:pt>
                <c:pt idx="257">
                  <c:v>0.56263020620420701</c:v>
                </c:pt>
                <c:pt idx="258">
                  <c:v>0.53881439258880093</c:v>
                </c:pt>
                <c:pt idx="259">
                  <c:v>0.51659595230669852</c:v>
                </c:pt>
                <c:pt idx="260">
                  <c:v>0.49585490179906022</c:v>
                </c:pt>
                <c:pt idx="261">
                  <c:v>0.47647656953868883</c:v>
                </c:pt>
                <c:pt idx="262">
                  <c:v>0.45835308124544355</c:v>
                </c:pt>
                <c:pt idx="263">
                  <c:v>0.44138406331549851</c:v>
                </c:pt>
                <c:pt idx="264">
                  <c:v>0.42547683476819925</c:v>
                </c:pt>
                <c:pt idx="265">
                  <c:v>0.41054627488304862</c:v>
                </c:pt>
                <c:pt idx="266">
                  <c:v>0.3965144944492503</c:v>
                </c:pt>
                <c:pt idx="267">
                  <c:v>0.38331039686100976</c:v>
                </c:pt>
                <c:pt idx="268">
                  <c:v>0.37086918625922077</c:v>
                </c:pt>
                <c:pt idx="269">
                  <c:v>0.3591318598829718</c:v>
                </c:pt>
                <c:pt idx="270">
                  <c:v>0.34804470808562693</c:v>
                </c:pt>
                <c:pt idx="271">
                  <c:v>0.33755883617928706</c:v>
                </c:pt>
                <c:pt idx="272">
                  <c:v>0.3276297160448533</c:v>
                </c:pt>
                <c:pt idx="273">
                  <c:v>0.31821677133147513</c:v>
                </c:pt>
                <c:pt idx="274">
                  <c:v>0.30928299740459314</c:v>
                </c:pt>
                <c:pt idx="275">
                  <c:v>0.30079461552411635</c:v>
                </c:pt>
                <c:pt idx="276">
                  <c:v>0.29272075972343803</c:v>
                </c:pt>
                <c:pt idx="277">
                  <c:v>0.28503319429530349</c:v>
                </c:pt>
                <c:pt idx="278">
                  <c:v>0.277706059520054</c:v>
                </c:pt>
                <c:pt idx="279">
                  <c:v>0.27071564319166819</c:v>
                </c:pt>
                <c:pt idx="280">
                  <c:v>0.26404017553658543</c:v>
                </c:pt>
                <c:pt idx="281">
                  <c:v>0.25765964523173818</c:v>
                </c:pt>
                <c:pt idx="282">
                  <c:v>0.25155563437966777</c:v>
                </c:pt>
                <c:pt idx="283">
                  <c:v>0.24571117046893409</c:v>
                </c:pt>
                <c:pt idx="284">
                  <c:v>0.2401105935236707</c:v>
                </c:pt>
                <c:pt idx="285">
                  <c:v>0.23473943681855411</c:v>
                </c:pt>
                <c:pt idx="286">
                  <c:v>0.22958431969948062</c:v>
                </c:pt>
                <c:pt idx="287">
                  <c:v>0.22463285120312063</c:v>
                </c:pt>
                <c:pt idx="288">
                  <c:v>0.21987354330887957</c:v>
                </c:pt>
                <c:pt idx="289">
                  <c:v>0.21529573278432954</c:v>
                </c:pt>
                <c:pt idx="290">
                  <c:v>0.21088951070015349</c:v>
                </c:pt>
                <c:pt idx="291">
                  <c:v>0.2066456587936995</c:v>
                </c:pt>
                <c:pt idx="292">
                  <c:v>0.20255559195222886</c:v>
                </c:pt>
                <c:pt idx="293">
                  <c:v>0.19861130616877087</c:v>
                </c:pt>
                <c:pt idx="294">
                  <c:v>0.19480533139613307</c:v>
                </c:pt>
                <c:pt idx="295">
                  <c:v>0.19113068878898151</c:v>
                </c:pt>
                <c:pt idx="296">
                  <c:v>0.18758085188086515</c:v>
                </c:pt>
                <c:pt idx="297">
                  <c:v>0.18414971129345784</c:v>
                </c:pt>
                <c:pt idx="298">
                  <c:v>0.1808315426198252</c:v>
                </c:pt>
                <c:pt idx="299">
                  <c:v>0.17762097716291392</c:v>
                </c:pt>
                <c:pt idx="300">
                  <c:v>0.17451297524527506</c:v>
                </c:pt>
                <c:pt idx="301">
                  <c:v>0.17150280183681768</c:v>
                </c:pt>
                <c:pt idx="302">
                  <c:v>0.16858600427463888</c:v>
                </c:pt>
                <c:pt idx="303">
                  <c:v>0.16575839187308375</c:v>
                </c:pt>
                <c:pt idx="304">
                  <c:v>0.16301601724355153</c:v>
                </c:pt>
                <c:pt idx="305">
                  <c:v>0.16035515916250123</c:v>
                </c:pt>
                <c:pt idx="306">
                  <c:v>0.15777230684290208</c:v>
                </c:pt>
                <c:pt idx="307">
                  <c:v>0.15526414547929551</c:v>
                </c:pt>
                <c:pt idx="308">
                  <c:v>0.15282754294988721</c:v>
                </c:pt>
                <c:pt idx="309">
                  <c:v>0.15045953757087718</c:v>
                </c:pt>
                <c:pt idx="310">
                  <c:v>0.148157326808739</c:v>
                </c:pt>
                <c:pt idx="311">
                  <c:v>0.14591825686550983</c:v>
                </c:pt>
                <c:pt idx="312">
                  <c:v>0.14373981306050435</c:v>
                </c:pt>
                <c:pt idx="313">
                  <c:v>0.14161961093931946</c:v>
                </c:pt>
                <c:pt idx="314">
                  <c:v>0.13955538804765844</c:v>
                </c:pt>
                <c:pt idx="315">
                  <c:v>0.13754499631347131</c:v>
                </c:pt>
                <c:pt idx="316">
                  <c:v>0.13558639498624261</c:v>
                </c:pt>
                <c:pt idx="317">
                  <c:v>0.13367764408705485</c:v>
                </c:pt>
                <c:pt idx="318">
                  <c:v>0.13181689832735069</c:v>
                </c:pt>
                <c:pt idx="319">
                  <c:v>0.13000240145818059</c:v>
                </c:pt>
                <c:pt idx="320">
                  <c:v>0.12823248101519974</c:v>
                </c:pt>
                <c:pt idx="321">
                  <c:v>0.12650554342780068</c:v>
                </c:pt>
                <c:pt idx="322">
                  <c:v>0.12482006946359313</c:v>
                </c:pt>
                <c:pt idx="323">
                  <c:v>0.12317460998198093</c:v>
                </c:pt>
                <c:pt idx="324">
                  <c:v>0.12156778197288404</c:v>
                </c:pt>
                <c:pt idx="325">
                  <c:v>0.11999826485872986</c:v>
                </c:pt>
                <c:pt idx="326">
                  <c:v>0.11846479703971301</c:v>
                </c:pt>
                <c:pt idx="327">
                  <c:v>0.11696617266402583</c:v>
                </c:pt>
                <c:pt idx="328">
                  <c:v>0.11550123860630174</c:v>
                </c:pt>
                <c:pt idx="329">
                  <c:v>0.11406889163891112</c:v>
                </c:pt>
                <c:pt idx="330">
                  <c:v>0.11266807578202133</c:v>
                </c:pt>
                <c:pt idx="331">
                  <c:v>0.11129777981948299</c:v>
                </c:pt>
                <c:pt idx="332">
                  <c:v>0.10995703496865766</c:v>
                </c:pt>
                <c:pt idx="333">
                  <c:v>0.10864491269325596</c:v>
                </c:pt>
                <c:pt idx="334">
                  <c:v>0.10736052264912575</c:v>
                </c:pt>
                <c:pt idx="335">
                  <c:v>0.10610301075372652</c:v>
                </c:pt>
                <c:pt idx="336">
                  <c:v>0.10487155737074812</c:v>
                </c:pt>
                <c:pt idx="337">
                  <c:v>0.10366537560199676</c:v>
                </c:pt>
                <c:pt idx="338">
                  <c:v>0.10248370967927539</c:v>
                </c:pt>
                <c:pt idx="339">
                  <c:v>0.10132583344953987</c:v>
                </c:pt>
                <c:pt idx="340">
                  <c:v>0.10019104894712118</c:v>
                </c:pt>
                <c:pt idx="341">
                  <c:v>9.9078685047266288E-2</c:v>
                </c:pt>
                <c:pt idx="342">
                  <c:v>9.7988096195678637E-2</c:v>
                </c:pt>
                <c:pt idx="343">
                  <c:v>9.691866120913091E-2</c:v>
                </c:pt>
                <c:pt idx="344">
                  <c:v>9.5869782142580767E-2</c:v>
                </c:pt>
                <c:pt idx="345">
                  <c:v>9.4840883218552274E-2</c:v>
                </c:pt>
                <c:pt idx="346">
                  <c:v>9.3831409814848485E-2</c:v>
                </c:pt>
                <c:pt idx="347">
                  <c:v>9.2840827506941795E-2</c:v>
                </c:pt>
                <c:pt idx="348">
                  <c:v>9.1868621161644959E-2</c:v>
                </c:pt>
                <c:pt idx="349">
                  <c:v>9.0914294078904931E-2</c:v>
                </c:pt>
                <c:pt idx="350">
                  <c:v>8.9977367178779702E-2</c:v>
                </c:pt>
                <c:pt idx="351">
                  <c:v>8.9057378230861031E-2</c:v>
                </c:pt>
                <c:pt idx="352">
                  <c:v>8.8153881123592695E-2</c:v>
                </c:pt>
                <c:pt idx="353">
                  <c:v>8.7266445171107196E-2</c:v>
                </c:pt>
                <c:pt idx="354">
                  <c:v>8.639465445536236E-2</c:v>
                </c:pt>
                <c:pt idx="355">
                  <c:v>8.5538107201509492E-2</c:v>
                </c:pt>
                <c:pt idx="356">
                  <c:v>8.4696415184557713E-2</c:v>
                </c:pt>
                <c:pt idx="357">
                  <c:v>8.3869203165530412E-2</c:v>
                </c:pt>
                <c:pt idx="358">
                  <c:v>8.3056108355424332E-2</c:v>
                </c:pt>
                <c:pt idx="359">
                  <c:v>8.2256779905391361E-2</c:v>
                </c:pt>
                <c:pt idx="360">
                  <c:v>8.1470878421666129E-2</c:v>
                </c:pt>
                <c:pt idx="361">
                  <c:v>8.0698075503853842E-2</c:v>
                </c:pt>
                <c:pt idx="362">
                  <c:v>7.9938053305282586E-2</c:v>
                </c:pt>
                <c:pt idx="363">
                  <c:v>7.9190504114204044E-2</c:v>
                </c:pt>
                <c:pt idx="364">
                  <c:v>7.8455129954703121E-2</c:v>
                </c:pt>
                <c:pt idx="365">
                  <c:v>7.7731642206247009E-2</c:v>
                </c:pt>
                <c:pt idx="366">
                  <c:v>7.7019761240869483E-2</c:v>
                </c:pt>
                <c:pt idx="367">
                  <c:v>7.6319216077047669E-2</c:v>
                </c:pt>
                <c:pt idx="368">
                  <c:v>7.5629744049385772E-2</c:v>
                </c:pt>
                <c:pt idx="369">
                  <c:v>7.495109049327231E-2</c:v>
                </c:pt>
                <c:pt idx="370">
                  <c:v>7.4283008443728538E-2</c:v>
                </c:pt>
                <c:pt idx="371">
                  <c:v>7.3625258347710332E-2</c:v>
                </c:pt>
                <c:pt idx="372">
                  <c:v>7.2977607789170437E-2</c:v>
                </c:pt>
                <c:pt idx="373">
                  <c:v>7.2339831226227794E-2</c:v>
                </c:pt>
                <c:pt idx="374">
                  <c:v>7.1711709739828253E-2</c:v>
                </c:pt>
                <c:pt idx="375">
                  <c:v>7.1093030793317247E-2</c:v>
                </c:pt>
                <c:pt idx="376">
                  <c:v>7.0483588002376849E-2</c:v>
                </c:pt>
                <c:pt idx="377">
                  <c:v>6.9883180914811688E-2</c:v>
                </c:pt>
                <c:pt idx="378">
                  <c:v>6.9291614799696769E-2</c:v>
                </c:pt>
                <c:pt idx="379">
                  <c:v>6.8708700445427554E-2</c:v>
                </c:pt>
                <c:pt idx="380">
                  <c:v>6.8134253966238248E-2</c:v>
                </c:pt>
                <c:pt idx="381">
                  <c:v>6.7568096616777984E-2</c:v>
                </c:pt>
                <c:pt idx="382">
                  <c:v>6.7010054614357439E-2</c:v>
                </c:pt>
                <c:pt idx="383">
                  <c:v>6.6459958968499058E-2</c:v>
                </c:pt>
                <c:pt idx="384">
                  <c:v>6.5917645317444373E-2</c:v>
                </c:pt>
                <c:pt idx="385">
                  <c:v>6.5382953771290372E-2</c:v>
                </c:pt>
                <c:pt idx="386">
                  <c:v>6.485572876144384E-2</c:v>
                </c:pt>
                <c:pt idx="387">
                  <c:v>6.4335818896100044E-2</c:v>
                </c:pt>
                <c:pt idx="388">
                  <c:v>6.3823076821467234E-2</c:v>
                </c:pt>
                <c:pt idx="389">
                  <c:v>6.3317359088472053E-2</c:v>
                </c:pt>
                <c:pt idx="390">
                  <c:v>6.2818526024696925E-2</c:v>
                </c:pt>
                <c:pt idx="391">
                  <c:v>6.2326441611310894E-2</c:v>
                </c:pt>
                <c:pt idx="392">
                  <c:v>6.1840973364769285E-2</c:v>
                </c:pt>
                <c:pt idx="393">
                  <c:v>6.1361992223068526E-2</c:v>
                </c:pt>
                <c:pt idx="394">
                  <c:v>6.0889372436353097E-2</c:v>
                </c:pt>
                <c:pt idx="395">
                  <c:v>6.0422991461682563E-2</c:v>
                </c:pt>
                <c:pt idx="396">
                  <c:v>5.9962729861774963E-2</c:v>
                </c:pt>
                <c:pt idx="397">
                  <c:v>5.950847120755328E-2</c:v>
                </c:pt>
                <c:pt idx="398">
                  <c:v>5.9060101984329837E-2</c:v>
                </c:pt>
                <c:pt idx="399">
                  <c:v>5.8617511501471022E-2</c:v>
                </c:pt>
                <c:pt idx="400">
                  <c:v>5.8180591805393783E-2</c:v>
                </c:pt>
                <c:pt idx="401">
                  <c:v>5.7749237595750798E-2</c:v>
                </c:pt>
                <c:pt idx="402">
                  <c:v>5.732334614466994E-2</c:v>
                </c:pt>
                <c:pt idx="403">
                  <c:v>5.6902817218918635E-2</c:v>
                </c:pt>
                <c:pt idx="404">
                  <c:v>5.6487553004870912E-2</c:v>
                </c:pt>
                <c:pt idx="405">
                  <c:v>5.6077458036160328E-2</c:v>
                </c:pt>
                <c:pt idx="406">
                  <c:v>5.5672439123907305E-2</c:v>
                </c:pt>
                <c:pt idx="407">
                  <c:v>5.5272405289414996E-2</c:v>
                </c:pt>
                <c:pt idx="408">
                  <c:v>5.487726769923261E-2</c:v>
                </c:pt>
                <c:pt idx="409">
                  <c:v>5.4486939602489785E-2</c:v>
                </c:pt>
                <c:pt idx="410">
                  <c:v>5.4101336270410048E-2</c:v>
                </c:pt>
                <c:pt idx="411">
                  <c:v>5.3720374937915656E-2</c:v>
                </c:pt>
                <c:pt idx="412">
                  <c:v>5.3343974747240105E-2</c:v>
                </c:pt>
                <c:pt idx="413">
                  <c:v>5.2972056693468474E-2</c:v>
                </c:pt>
                <c:pt idx="414">
                  <c:v>5.2604543571929008E-2</c:v>
                </c:pt>
                <c:pt idx="415">
                  <c:v>5.2241359927363583E-2</c:v>
                </c:pt>
                <c:pt idx="416">
                  <c:v>5.1882432004806939E-2</c:v>
                </c:pt>
                <c:pt idx="417">
                  <c:v>5.1527687702108339E-2</c:v>
                </c:pt>
                <c:pt idx="418">
                  <c:v>5.1177056524032032E-2</c:v>
                </c:pt>
                <c:pt idx="419">
                  <c:v>5.0830469537875796E-2</c:v>
                </c:pt>
                <c:pt idx="420">
                  <c:v>5.0487859330549417E-2</c:v>
                </c:pt>
                <c:pt idx="421">
                  <c:v>5.0149159967057301E-2</c:v>
                </c:pt>
                <c:pt idx="422">
                  <c:v>4.9814306950332107E-2</c:v>
                </c:pt>
                <c:pt idx="423">
                  <c:v>4.9483237182368731E-2</c:v>
                </c:pt>
                <c:pt idx="424">
                  <c:v>4.9155888926609284E-2</c:v>
                </c:pt>
                <c:pt idx="425">
                  <c:v>4.8832201771533197E-2</c:v>
                </c:pt>
                <c:pt idx="426">
                  <c:v>4.851211659540703E-2</c:v>
                </c:pt>
                <c:pt idx="427">
                  <c:v>4.8195575532151522E-2</c:v>
                </c:pt>
                <c:pt idx="428">
                  <c:v>4.7882521938284919E-2</c:v>
                </c:pt>
                <c:pt idx="429">
                  <c:v>4.7572900360902982E-2</c:v>
                </c:pt>
                <c:pt idx="430">
                  <c:v>4.7266656506658337E-2</c:v>
                </c:pt>
                <c:pt idx="431">
                  <c:v>4.6963737211702751E-2</c:v>
                </c:pt>
                <c:pt idx="432">
                  <c:v>4.666409041255782E-2</c:v>
                </c:pt>
                <c:pt idx="433">
                  <c:v>4.6367665117880964E-2</c:v>
                </c:pt>
                <c:pt idx="434">
                  <c:v>4.607441138109436E-2</c:v>
                </c:pt>
                <c:pt idx="435">
                  <c:v>4.5784280273847046E-2</c:v>
                </c:pt>
                <c:pt idx="436">
                  <c:v>4.549722386028001E-2</c:v>
                </c:pt>
                <c:pt idx="437">
                  <c:v>4.5213195172066539E-2</c:v>
                </c:pt>
                <c:pt idx="438">
                  <c:v>4.4932148184200722E-2</c:v>
                </c:pt>
                <c:pt idx="439">
                  <c:v>4.4654037791507943E-2</c:v>
                </c:pt>
                <c:pt idx="440">
                  <c:v>4.437881978585257E-2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9460-4D46-A9F2-E576F4B17484}"/>
            </c:ext>
          </c:extLst>
        </c:ser>
        <c:ser>
          <c:idx val="0"/>
          <c:order val="1"/>
          <c:tx>
            <c:strRef>
              <c:f>Data!$E$19</c:f>
              <c:strCache>
                <c:ptCount val="1"/>
                <c:pt idx="0">
                  <c:v>400%</c:v>
                </c:pt>
              </c:strCache>
            </c:strRef>
          </c:tx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Data!$E$21:$E$461</c:f>
              <c:numCache>
                <c:formatCode>General</c:formatCode>
                <c:ptCount val="441"/>
                <c:pt idx="0">
                  <c:v>0.30848361389699747</c:v>
                </c:pt>
                <c:pt idx="1">
                  <c:v>0.30915135763088364</c:v>
                </c:pt>
                <c:pt idx="2">
                  <c:v>0.30982179874728544</c:v>
                </c:pt>
                <c:pt idx="3">
                  <c:v>0.31049524850565385</c:v>
                </c:pt>
                <c:pt idx="4">
                  <c:v>0.31117200602487449</c:v>
                </c:pt>
                <c:pt idx="5">
                  <c:v>0.31185235918741355</c:v>
                </c:pt>
                <c:pt idx="6">
                  <c:v>0.31253658547838375</c:v>
                </c:pt>
                <c:pt idx="7">
                  <c:v>0.31322495276501028</c:v>
                </c:pt>
                <c:pt idx="8">
                  <c:v>0.31391772002148027</c:v>
                </c:pt>
                <c:pt idx="9">
                  <c:v>0.31461513800370366</c:v>
                </c:pt>
                <c:pt idx="10">
                  <c:v>0.31531744987811389</c:v>
                </c:pt>
                <c:pt idx="11">
                  <c:v>0.31602489180826365</c:v>
                </c:pt>
                <c:pt idx="12">
                  <c:v>0.31673769350264458</c:v>
                </c:pt>
                <c:pt idx="13">
                  <c:v>0.31745607872686021</c:v>
                </c:pt>
                <c:pt idx="14">
                  <c:v>0.31818026578300984</c:v>
                </c:pt>
                <c:pt idx="15">
                  <c:v>0.31891046795889716</c:v>
                </c:pt>
                <c:pt idx="16">
                  <c:v>0.31964689394945722</c:v>
                </c:pt>
                <c:pt idx="17">
                  <c:v>0.32038974825259198</c:v>
                </c:pt>
                <c:pt idx="18">
                  <c:v>0.32113923154142371</c:v>
                </c:pt>
                <c:pt idx="19">
                  <c:v>0.32189554101481171</c:v>
                </c:pt>
                <c:pt idx="20">
                  <c:v>0.32265887072782323</c:v>
                </c:pt>
                <c:pt idx="21">
                  <c:v>0.3234294119037176</c:v>
                </c:pt>
                <c:pt idx="22">
                  <c:v>0.32420735322887489</c:v>
                </c:pt>
                <c:pt idx="23">
                  <c:v>0.32499288113198838</c:v>
                </c:pt>
                <c:pt idx="24">
                  <c:v>0.32578618004873688</c:v>
                </c:pt>
                <c:pt idx="25">
                  <c:v>0.32658743267305868</c:v>
                </c:pt>
                <c:pt idx="26">
                  <c:v>0.32739682019606337</c:v>
                </c:pt>
                <c:pt idx="27">
                  <c:v>0.32821452253353794</c:v>
                </c:pt>
                <c:pt idx="28">
                  <c:v>0.32904071854293576</c:v>
                </c:pt>
                <c:pt idx="29">
                  <c:v>0.32987558623066521</c:v>
                </c:pt>
                <c:pt idx="30">
                  <c:v>0.33071930295044305</c:v>
                </c:pt>
                <c:pt idx="31">
                  <c:v>0.33157204559341391</c:v>
                </c:pt>
                <c:pt idx="32">
                  <c:v>0.33243399077069546</c:v>
                </c:pt>
                <c:pt idx="33">
                  <c:v>0.33330531498895777</c:v>
                </c:pt>
                <c:pt idx="34">
                  <c:v>0.33418619481960349</c:v>
                </c:pt>
                <c:pt idx="35">
                  <c:v>0.33507680706207998</c:v>
                </c:pt>
                <c:pt idx="36">
                  <c:v>0.33597732890181686</c:v>
                </c:pt>
                <c:pt idx="37">
                  <c:v>0.33688793806324896</c:v>
                </c:pt>
                <c:pt idx="38">
                  <c:v>0.3378088129583588</c:v>
                </c:pt>
                <c:pt idx="39">
                  <c:v>0.33874013283114074</c:v>
                </c:pt>
                <c:pt idx="40">
                  <c:v>0.33968207789836757</c:v>
                </c:pt>
                <c:pt idx="41">
                  <c:v>0.34063482948701568</c:v>
                </c:pt>
                <c:pt idx="42">
                  <c:v>0.34159857016868272</c:v>
                </c:pt>
                <c:pt idx="43">
                  <c:v>0.34257348389131542</c:v>
                </c:pt>
                <c:pt idx="44">
                  <c:v>0.34355975610854406</c:v>
                </c:pt>
                <c:pt idx="45">
                  <c:v>0.34455757390690633</c:v>
                </c:pt>
                <c:pt idx="46">
                  <c:v>0.34556712613122581</c:v>
                </c:pt>
                <c:pt idx="47">
                  <c:v>0.34658860350839932</c:v>
                </c:pt>
                <c:pt idx="48">
                  <c:v>0.34762219876983302</c:v>
                </c:pt>
                <c:pt idx="49">
                  <c:v>0.34866810677275517</c:v>
                </c:pt>
                <c:pt idx="50">
                  <c:v>0.34972652462062459</c:v>
                </c:pt>
                <c:pt idx="51">
                  <c:v>0.35079765178284278</c:v>
                </c:pt>
                <c:pt idx="52">
                  <c:v>0.35188169021396903</c:v>
                </c:pt>
                <c:pt idx="53">
                  <c:v>0.35297884447263095</c:v>
                </c:pt>
                <c:pt idx="54">
                  <c:v>0.35408932184031294</c:v>
                </c:pt>
                <c:pt idx="55">
                  <c:v>0.3552133324402012</c:v>
                </c:pt>
                <c:pt idx="56">
                  <c:v>0.35635108935625609</c:v>
                </c:pt>
                <c:pt idx="57">
                  <c:v>0.35750280875267737</c:v>
                </c:pt>
                <c:pt idx="58">
                  <c:v>0.35866870999392375</c:v>
                </c:pt>
                <c:pt idx="59">
                  <c:v>0.35984901576544109</c:v>
                </c:pt>
                <c:pt idx="60">
                  <c:v>0.36104395219525454</c:v>
                </c:pt>
                <c:pt idx="61">
                  <c:v>0.36225374897656903</c:v>
                </c:pt>
                <c:pt idx="62">
                  <c:v>0.3634786394915272</c:v>
                </c:pt>
                <c:pt idx="63">
                  <c:v>0.36471886093626443</c:v>
                </c:pt>
                <c:pt idx="64">
                  <c:v>0.36597465444740196</c:v>
                </c:pt>
                <c:pt idx="65">
                  <c:v>0.3672462652301155</c:v>
                </c:pt>
                <c:pt idx="66">
                  <c:v>0.36853394268791423</c:v>
                </c:pt>
                <c:pt idx="67">
                  <c:v>0.369837940554266</c:v>
                </c:pt>
                <c:pt idx="68">
                  <c:v>0.3711585170261989</c:v>
                </c:pt>
                <c:pt idx="69">
                  <c:v>0.37249593490001209</c:v>
                </c:pt>
                <c:pt idx="70">
                  <c:v>0.3738504617092262</c:v>
                </c:pt>
                <c:pt idx="71">
                  <c:v>0.37522236986490276</c:v>
                </c:pt>
                <c:pt idx="72">
                  <c:v>0.37661193679846111</c:v>
                </c:pt>
                <c:pt idx="73">
                  <c:v>0.3780194451071226</c:v>
                </c:pt>
                <c:pt idx="74">
                  <c:v>0.37944518270210897</c:v>
                </c:pt>
                <c:pt idx="75">
                  <c:v>0.38088944295972527</c:v>
                </c:pt>
                <c:pt idx="76">
                  <c:v>0.38235252487545263</c:v>
                </c:pt>
                <c:pt idx="77">
                  <c:v>0.38383473322118156</c:v>
                </c:pt>
                <c:pt idx="78">
                  <c:v>0.38533637870571202</c:v>
                </c:pt>
                <c:pt idx="79">
                  <c:v>0.3868577781386513</c:v>
                </c:pt>
                <c:pt idx="80">
                  <c:v>0.3883992545978352</c:v>
                </c:pt>
                <c:pt idx="81">
                  <c:v>0.38996113760040474</c:v>
                </c:pt>
                <c:pt idx="82">
                  <c:v>0.39154376327766482</c:v>
                </c:pt>
                <c:pt idx="83">
                  <c:v>0.3931474745538564</c:v>
                </c:pt>
                <c:pt idx="84">
                  <c:v>0.39477262132897051</c:v>
                </c:pt>
                <c:pt idx="85">
                  <c:v>0.39641956066573414</c:v>
                </c:pt>
                <c:pt idx="86">
                  <c:v>0.39808865698089879</c:v>
                </c:pt>
                <c:pt idx="87">
                  <c:v>0.39978028224095941</c:v>
                </c:pt>
                <c:pt idx="88">
                  <c:v>0.40149481616243599</c:v>
                </c:pt>
                <c:pt idx="89">
                  <c:v>0.40323264641684292</c:v>
                </c:pt>
                <c:pt idx="90">
                  <c:v>0.40499416884048001</c:v>
                </c:pt>
                <c:pt idx="91">
                  <c:v>0.40677978764916672</c:v>
                </c:pt>
                <c:pt idx="92">
                  <c:v>0.40858991565805153</c:v>
                </c:pt>
                <c:pt idx="93">
                  <c:v>0.4104249745066178</c:v>
                </c:pt>
                <c:pt idx="94">
                  <c:v>0.41228539488901039</c:v>
                </c:pt>
                <c:pt idx="95">
                  <c:v>0.4141716167898043</c:v>
                </c:pt>
                <c:pt idx="96">
                  <c:v>0.41608408972533323</c:v>
                </c:pt>
                <c:pt idx="97">
                  <c:v>0.41802327299069192</c:v>
                </c:pt>
                <c:pt idx="98">
                  <c:v>0.41998963591252392</c:v>
                </c:pt>
                <c:pt idx="99">
                  <c:v>0.42198365810770055</c:v>
                </c:pt>
                <c:pt idx="100">
                  <c:v>0.424005829747992</c:v>
                </c:pt>
                <c:pt idx="101">
                  <c:v>0.42605665183082486</c:v>
                </c:pt>
                <c:pt idx="102">
                  <c:v>0.42813663645621225</c:v>
                </c:pt>
                <c:pt idx="103">
                  <c:v>0.43024630710993828</c:v>
                </c:pt>
                <c:pt idx="104">
                  <c:v>0.43238619895306235</c:v>
                </c:pt>
                <c:pt idx="105">
                  <c:v>0.43455685911780595</c:v>
                </c:pt>
                <c:pt idx="106">
                  <c:v>0.43675884700986395</c:v>
                </c:pt>
                <c:pt idx="107">
                  <c:v>0.43899273461717775</c:v>
                </c:pt>
                <c:pt idx="108">
                  <c:v>0.44125910682518366</c:v>
                </c:pt>
                <c:pt idx="109">
                  <c:v>0.44355856173853792</c:v>
                </c:pt>
                <c:pt idx="110">
                  <c:v>0.44589171100929709</c:v>
                </c:pt>
                <c:pt idx="111">
                  <c:v>0.44825918017151206</c:v>
                </c:pt>
                <c:pt idx="112">
                  <c:v>0.45066160898216967</c:v>
                </c:pt>
                <c:pt idx="113">
                  <c:v>0.45309965176838579</c:v>
                </c:pt>
                <c:pt idx="114">
                  <c:v>0.45557397778072756</c:v>
                </c:pt>
                <c:pt idx="115">
                  <c:v>0.45808527155250273</c:v>
                </c:pt>
                <c:pt idx="116">
                  <c:v>0.46063423326482239</c:v>
                </c:pt>
                <c:pt idx="117">
                  <c:v>0.46322157911719547</c:v>
                </c:pt>
                <c:pt idx="118">
                  <c:v>0.46584804170337307</c:v>
                </c:pt>
                <c:pt idx="119">
                  <c:v>0.46851437039210103</c:v>
                </c:pt>
                <c:pt idx="120">
                  <c:v>0.47122133171239083</c:v>
                </c:pt>
                <c:pt idx="121">
                  <c:v>0.47396970974284997</c:v>
                </c:pt>
                <c:pt idx="122">
                  <c:v>0.47676030650454404</c:v>
                </c:pt>
                <c:pt idx="123">
                  <c:v>0.47959394235678848</c:v>
                </c:pt>
                <c:pt idx="124">
                  <c:v>0.48247145639517897</c:v>
                </c:pt>
                <c:pt idx="125">
                  <c:v>0.4853937068510808</c:v>
                </c:pt>
                <c:pt idx="126">
                  <c:v>0.48836157149168874</c:v>
                </c:pt>
                <c:pt idx="127">
                  <c:v>0.49137594801966022</c:v>
                </c:pt>
                <c:pt idx="128">
                  <c:v>0.4944377544711987</c:v>
                </c:pt>
                <c:pt idx="129">
                  <c:v>0.4975479296113221</c:v>
                </c:pt>
                <c:pt idx="130">
                  <c:v>0.50070743332490941</c:v>
                </c:pt>
                <c:pt idx="131">
                  <c:v>0.50391724700194185</c:v>
                </c:pt>
                <c:pt idx="132">
                  <c:v>0.50717837391518217</c:v>
                </c:pt>
                <c:pt idx="133">
                  <c:v>0.51049183958832955</c:v>
                </c:pt>
                <c:pt idx="134">
                  <c:v>0.51385869215247104</c:v>
                </c:pt>
                <c:pt idx="135">
                  <c:v>0.51728000268840979</c:v>
                </c:pt>
                <c:pt idx="136">
                  <c:v>0.5207568655521827</c:v>
                </c:pt>
                <c:pt idx="137">
                  <c:v>0.52429039868079963</c:v>
                </c:pt>
                <c:pt idx="138">
                  <c:v>0.52788174387490971</c:v>
                </c:pt>
                <c:pt idx="139">
                  <c:v>0.53153206705476075</c:v>
                </c:pt>
                <c:pt idx="140">
                  <c:v>0.53524255848543656</c:v>
                </c:pt>
                <c:pt idx="141">
                  <c:v>0.53901443296693974</c:v>
                </c:pt>
                <c:pt idx="142">
                  <c:v>0.54284892998423939</c:v>
                </c:pt>
                <c:pt idx="143">
                  <c:v>0.54674731381190333</c:v>
                </c:pt>
                <c:pt idx="144">
                  <c:v>0.55071087356739135</c:v>
                </c:pt>
                <c:pt idx="145">
                  <c:v>0.55474092320650403</c:v>
                </c:pt>
                <c:pt idx="146">
                  <c:v>0.55883880145382658</c:v>
                </c:pt>
                <c:pt idx="147">
                  <c:v>0.5630058716603098</c:v>
                </c:pt>
                <c:pt idx="148">
                  <c:v>0.56724352157936442</c:v>
                </c:pt>
                <c:pt idx="149">
                  <c:v>0.57155316305200643</c:v>
                </c:pt>
                <c:pt idx="150">
                  <c:v>0.57593623159069141</c:v>
                </c:pt>
                <c:pt idx="151">
                  <c:v>0.58039418585047364</c:v>
                </c:pt>
                <c:pt idx="152">
                  <c:v>0.58492850697507248</c:v>
                </c:pt>
                <c:pt idx="153">
                  <c:v>0.58954069780424345</c:v>
                </c:pt>
                <c:pt idx="154">
                  <c:v>0.59423228192760125</c:v>
                </c:pt>
                <c:pt idx="155">
                  <c:v>0.59900480256866806</c:v>
                </c:pt>
                <c:pt idx="156">
                  <c:v>0.60385982128143467</c:v>
                </c:pt>
                <c:pt idx="157">
                  <c:v>0.60879891644012618</c:v>
                </c:pt>
                <c:pt idx="158">
                  <c:v>0.61382368150112765</c:v>
                </c:pt>
                <c:pt idx="159">
                  <c:v>0.61893572301416167</c:v>
                </c:pt>
                <c:pt idx="160">
                  <c:v>0.62413665835780607</c:v>
                </c:pt>
                <c:pt idx="161">
                  <c:v>0.62942811317227176</c:v>
                </c:pt>
                <c:pt idx="162">
                  <c:v>0.63481171846006312</c:v>
                </c:pt>
                <c:pt idx="163">
                  <c:v>0.64028910732265087</c:v>
                </c:pt>
                <c:pt idx="164">
                  <c:v>0.64586191129865811</c:v>
                </c:pt>
                <c:pt idx="165">
                  <c:v>0.65153175626624182</c:v>
                </c:pt>
                <c:pt idx="166">
                  <c:v>0.65730025786936563</c:v>
                </c:pt>
                <c:pt idx="167">
                  <c:v>0.6631690164245102</c:v>
                </c:pt>
                <c:pt idx="168">
                  <c:v>0.66913961126103461</c:v>
                </c:pt>
                <c:pt idx="169">
                  <c:v>0.67521359444491846</c:v>
                </c:pt>
                <c:pt idx="170">
                  <c:v>0.68139248383198681</c:v>
                </c:pt>
                <c:pt idx="171">
                  <c:v>0.68767775539292997</c:v>
                </c:pt>
                <c:pt idx="172">
                  <c:v>0.69407083474857501</c:v>
                </c:pt>
                <c:pt idx="173">
                  <c:v>0.70057308784988737</c:v>
                </c:pt>
                <c:pt idx="174">
                  <c:v>0.70718581073318953</c:v>
                </c:pt>
                <c:pt idx="175">
                  <c:v>0.71391021827710155</c:v>
                </c:pt>
                <c:pt idx="176">
                  <c:v>0.72074743188379231</c:v>
                </c:pt>
                <c:pt idx="177">
                  <c:v>0.72769846600338106</c:v>
                </c:pt>
                <c:pt idx="178">
                  <c:v>0.73476421341683473</c:v>
                </c:pt>
                <c:pt idx="179">
                  <c:v>0.74194542918956574</c:v>
                </c:pt>
                <c:pt idx="180">
                  <c:v>0.74924271320533775</c:v>
                </c:pt>
                <c:pt idx="181">
                  <c:v>0.75665649118813838</c:v>
                </c:pt>
                <c:pt idx="182">
                  <c:v>0.76418699411863344</c:v>
                </c:pt>
                <c:pt idx="183">
                  <c:v>0.77183423595186362</c:v>
                </c:pt>
                <c:pt idx="184">
                  <c:v>0.77959798954428938</c:v>
                </c:pt>
                <c:pt idx="185">
                  <c:v>0.7874777607014134</c:v>
                </c:pt>
                <c:pt idx="186">
                  <c:v>0.79547276026238212</c:v>
                </c:pt>
                <c:pt idx="187">
                  <c:v>0.80358187414559867</c:v>
                </c:pt>
                <c:pt idx="188">
                  <c:v>0.81180363128990751</c:v>
                </c:pt>
                <c:pt idx="189">
                  <c:v>0.82013616943984391</c:v>
                </c:pt>
                <c:pt idx="190">
                  <c:v>0.82857719874136115</c:v>
                </c:pt>
                <c:pt idx="191">
                  <c:v>0.83712396313691173</c:v>
                </c:pt>
                <c:pt idx="192">
                  <c:v>0.8457731995764789</c:v>
                </c:pt>
                <c:pt idx="193">
                  <c:v>0.85452109509475471</c:v>
                </c:pt>
                <c:pt idx="194">
                  <c:v>0.86336324184489444</c:v>
                </c:pt>
                <c:pt idx="195">
                  <c:v>0.87229459022686306</c:v>
                </c:pt>
                <c:pt idx="196">
                  <c:v>0.88130940030394966</c:v>
                </c:pt>
                <c:pt idx="197">
                  <c:v>0.8904011917653275</c:v>
                </c:pt>
                <c:pt idx="198">
                  <c:v>0.89956269276599499</c:v>
                </c:pt>
                <c:pt idx="199">
                  <c:v>0.90878578805854171</c:v>
                </c:pt>
                <c:pt idx="200">
                  <c:v>0.91806146692410939</c:v>
                </c:pt>
                <c:pt idx="201">
                  <c:v>0.92737977151254758</c:v>
                </c:pt>
                <c:pt idx="202">
                  <c:v>0.93672974631370054</c:v>
                </c:pt>
                <c:pt idx="203">
                  <c:v>0.94609938960204343</c:v>
                </c:pt>
                <c:pt idx="204">
                  <c:v>0.95547560782404306</c:v>
                </c:pt>
                <c:pt idx="205">
                  <c:v>0.96484417402954237</c:v>
                </c:pt>
                <c:pt idx="206">
                  <c:v>0.97418969158215118</c:v>
                </c:pt>
                <c:pt idx="207">
                  <c:v>0.98349556451531728</c:v>
                </c:pt>
                <c:pt idx="208">
                  <c:v>0.99274397602563025</c:v>
                </c:pt>
                <c:pt idx="209">
                  <c:v>1.0019158767071739</c:v>
                </c:pt>
                <c:pt idx="210">
                  <c:v>1.0109909842235845</c:v>
                </c:pt>
                <c:pt idx="211">
                  <c:v>1.0199477961800001</c:v>
                </c:pt>
                <c:pt idx="212">
                  <c:v>1.0287636179867066</c:v>
                </c:pt>
                <c:pt idx="213">
                  <c:v>1.0374146074906194</c:v>
                </c:pt>
                <c:pt idx="214">
                  <c:v>1.0458758380801869</c:v>
                </c:pt>
                <c:pt idx="215">
                  <c:v>1.0541213818344362</c:v>
                </c:pt>
                <c:pt idx="216">
                  <c:v>1.0621244140789217</c:v>
                </c:pt>
                <c:pt idx="217">
                  <c:v>1.0698573404230678</c:v>
                </c:pt>
                <c:pt idx="218">
                  <c:v>1.0772919469797462</c:v>
                </c:pt>
                <c:pt idx="219">
                  <c:v>1.0843995740069921</c:v>
                </c:pt>
                <c:pt idx="220">
                  <c:v>1.0911513126656727</c:v>
                </c:pt>
                <c:pt idx="221">
                  <c:v>1.0975182239624783</c:v>
                </c:pt>
                <c:pt idx="222">
                  <c:v>1.1034715782573277</c:v>
                </c:pt>
                <c:pt idx="223">
                  <c:v>1.1089831129762668</c:v>
                </c:pt>
                <c:pt idx="224">
                  <c:v>1.114025305409523</c:v>
                </c:pt>
                <c:pt idx="225">
                  <c:v>1.1185716567191826</c:v>
                </c:pt>
                <c:pt idx="226">
                  <c:v>1.12259698256637</c:v>
                </c:pt>
                <c:pt idx="227">
                  <c:v>1.1260777051312836</c:v>
                </c:pt>
                <c:pt idx="228">
                  <c:v>1.1289921407796091</c:v>
                </c:pt>
                <c:pt idx="229">
                  <c:v>1.1313207772629923</c:v>
                </c:pt>
                <c:pt idx="230">
                  <c:v>1.1330465341627141</c:v>
                </c:pt>
                <c:pt idx="231">
                  <c:v>1.1341550003208698</c:v>
                </c:pt>
                <c:pt idx="232">
                  <c:v>1.1346346422692444</c:v>
                </c:pt>
                <c:pt idx="233">
                  <c:v>1.1344769781678958</c:v>
                </c:pt>
                <c:pt idx="234">
                  <c:v>1.1336767124955545</c:v>
                </c:pt>
                <c:pt idx="235">
                  <c:v>1.1322318276708261</c:v>
                </c:pt>
                <c:pt idx="236">
                  <c:v>1.1301436298925185</c:v>
                </c:pt>
                <c:pt idx="237">
                  <c:v>1.1274167477234507</c:v>
                </c:pt>
                <c:pt idx="238">
                  <c:v>1.1240590832505202</c:v>
                </c:pt>
                <c:pt idx="239">
                  <c:v>1.1200817169751469</c:v>
                </c:pt>
                <c:pt idx="240">
                  <c:v>1.1154987688619276</c:v>
                </c:pt>
                <c:pt idx="241">
                  <c:v>1.1103272191418876</c:v>
                </c:pt>
                <c:pt idx="242">
                  <c:v>1.1045866934794164</c:v>
                </c:pt>
                <c:pt idx="243">
                  <c:v>1.0982992179282534</c:v>
                </c:pt>
                <c:pt idx="244">
                  <c:v>1.0914889496935314</c:v>
                </c:pt>
                <c:pt idx="245">
                  <c:v>1.0841818900694065</c:v>
                </c:pt>
                <c:pt idx="246">
                  <c:v>1.0764055860343393</c:v>
                </c:pt>
                <c:pt idx="247">
                  <c:v>1.0681888268707607</c:v>
                </c:pt>
                <c:pt idx="248">
                  <c:v>1.0595613418555205</c:v>
                </c:pt>
                <c:pt idx="249">
                  <c:v>1.0505535045737404</c:v>
                </c:pt>
                <c:pt idx="250">
                  <c:v>1.0411960487785243</c:v>
                </c:pt>
                <c:pt idx="251">
                  <c:v>1.0315197999923247</c:v>
                </c:pt>
                <c:pt idx="252">
                  <c:v>1.0215554262624811</c:v>
                </c:pt>
                <c:pt idx="253">
                  <c:v>1.011333210681157</c:v>
                </c:pt>
                <c:pt idx="254">
                  <c:v>1.0008828474919524</c:v>
                </c:pt>
                <c:pt idx="255">
                  <c:v>0.9902332628599092</c:v>
                </c:pt>
                <c:pt idx="256">
                  <c:v>0.97941246070024712</c:v>
                </c:pt>
                <c:pt idx="257">
                  <c:v>0.96844739335959773</c:v>
                </c:pt>
                <c:pt idx="258">
                  <c:v>0.9573638564311775</c:v>
                </c:pt>
                <c:pt idx="259">
                  <c:v>0.94618640656634478</c:v>
                </c:pt>
                <c:pt idx="260">
                  <c:v>0.93493830081870632</c:v>
                </c:pt>
                <c:pt idx="261">
                  <c:v>0.92364145581896917</c:v>
                </c:pt>
                <c:pt idx="262">
                  <c:v>0.91231642492198317</c:v>
                </c:pt>
                <c:pt idx="263">
                  <c:v>0.90098239138282543</c:v>
                </c:pt>
                <c:pt idx="264">
                  <c:v>0.88965717559619839</c:v>
                </c:pt>
                <c:pt idx="265">
                  <c:v>0.87835725446242496</c:v>
                </c:pt>
                <c:pt idx="266">
                  <c:v>0.86709779101350382</c:v>
                </c:pt>
                <c:pt idx="267">
                  <c:v>0.8558926725344097</c:v>
                </c:pt>
                <c:pt idx="268">
                  <c:v>0.8447545555391196</c:v>
                </c:pt>
                <c:pt idx="269">
                  <c:v>0.83369491609997992</c:v>
                </c:pt>
                <c:pt idx="270">
                  <c:v>0.82272410417630681</c:v>
                </c:pt>
                <c:pt idx="271">
                  <c:v>0.81185140073796869</c:v>
                </c:pt>
                <c:pt idx="272">
                  <c:v>0.80108507662777362</c:v>
                </c:pt>
                <c:pt idx="273">
                  <c:v>0.79043245224927894</c:v>
                </c:pt>
                <c:pt idx="274">
                  <c:v>0.77989995730167183</c:v>
                </c:pt>
                <c:pt idx="275">
                  <c:v>0.7694931899089289</c:v>
                </c:pt>
                <c:pt idx="276">
                  <c:v>0.75921697460537219</c:v>
                </c:pt>
                <c:pt idx="277">
                  <c:v>0.74907541874361161</c:v>
                </c:pt>
                <c:pt idx="278">
                  <c:v>0.73907196698343369</c:v>
                </c:pt>
                <c:pt idx="279">
                  <c:v>0.72920945360180267</c:v>
                </c:pt>
                <c:pt idx="280">
                  <c:v>0.7194901524351992</c:v>
                </c:pt>
                <c:pt idx="281">
                  <c:v>0.7099158243266549</c:v>
                </c:pt>
                <c:pt idx="282">
                  <c:v>0.70048776200186369</c:v>
                </c:pt>
                <c:pt idx="283">
                  <c:v>0.69120683234239599</c:v>
                </c:pt>
                <c:pt idx="284">
                  <c:v>0.68207351606018363</c:v>
                </c:pt>
                <c:pt idx="285">
                  <c:v>0.67308794480693213</c:v>
                </c:pt>
                <c:pt idx="286">
                  <c:v>0.66424993577566716</c:v>
                </c:pt>
                <c:pt idx="287">
                  <c:v>0.65555902387009868</c:v>
                </c:pt>
                <c:pt idx="288">
                  <c:v>0.64701449153150115</c:v>
                </c:pt>
                <c:pt idx="289">
                  <c:v>0.63861539632305409</c:v>
                </c:pt>
                <c:pt idx="290">
                  <c:v>0.63036059637863329</c:v>
                </c:pt>
                <c:pt idx="291">
                  <c:v>0.62224877382739896</c:v>
                </c:pt>
                <c:pt idx="292">
                  <c:v>0.61427845630768008</c:v>
                </c:pt>
                <c:pt idx="293">
                  <c:v>0.6064480366839875</c:v>
                </c:pt>
                <c:pt idx="294">
                  <c:v>0.59875579107985222</c:v>
                </c:pt>
                <c:pt idx="295">
                  <c:v>0.59119989533692219</c:v>
                </c:pt>
                <c:pt idx="296">
                  <c:v>0.58377844000754064</c:v>
                </c:pt>
                <c:pt idx="297">
                  <c:v>0.57648944398421131</c:v>
                </c:pt>
                <c:pt idx="298">
                  <c:v>0.56933086686498158</c:v>
                </c:pt>
                <c:pt idx="299">
                  <c:v>0.56230062014911342</c:v>
                </c:pt>
                <c:pt idx="300">
                  <c:v>0.55539657735252745</c:v>
                </c:pt>
                <c:pt idx="301">
                  <c:v>0.54861658312750372</c:v>
                </c:pt>
                <c:pt idx="302">
                  <c:v>0.54195846146613946</c:v>
                </c:pt>
                <c:pt idx="303">
                  <c:v>0.5354200230620928</c:v>
                </c:pt>
                <c:pt idx="304">
                  <c:v>0.52899907190029816</c:v>
                </c:pt>
                <c:pt idx="305">
                  <c:v>0.52269341113962942</c:v>
                </c:pt>
                <c:pt idx="306">
                  <c:v>0.51650084834894328</c:v>
                </c:pt>
                <c:pt idx="307">
                  <c:v>0.51041920015260056</c:v>
                </c:pt>
                <c:pt idx="308">
                  <c:v>0.50444629633742688</c:v>
                </c:pt>
                <c:pt idx="309">
                  <c:v>0.49857998346914906</c:v>
                </c:pt>
                <c:pt idx="310">
                  <c:v>0.4928181280626639</c:v>
                </c:pt>
                <c:pt idx="311">
                  <c:v>0.48715861934700022</c:v>
                </c:pt>
                <c:pt idx="312">
                  <c:v>0.48159937166259292</c:v>
                </c:pt>
                <c:pt idx="313">
                  <c:v>0.47613832652543964</c:v>
                </c:pt>
                <c:pt idx="314">
                  <c:v>0.47077345438986784</c:v>
                </c:pt>
                <c:pt idx="315">
                  <c:v>0.46550275613901509</c:v>
                </c:pt>
                <c:pt idx="316">
                  <c:v>0.46032426432965834</c:v>
                </c:pt>
                <c:pt idx="317">
                  <c:v>0.45523604421577529</c:v>
                </c:pt>
                <c:pt idx="318">
                  <c:v>0.45023619457311631</c:v>
                </c:pt>
                <c:pt idx="319">
                  <c:v>0.44532284834512453</c:v>
                </c:pt>
                <c:pt idx="320">
                  <c:v>0.44049417312876948</c:v>
                </c:pt>
                <c:pt idx="321">
                  <c:v>0.43574837151719531</c:v>
                </c:pt>
                <c:pt idx="322">
                  <c:v>0.43108368131459013</c:v>
                </c:pt>
                <c:pt idx="323">
                  <c:v>0.4264983756372826</c:v>
                </c:pt>
                <c:pt idx="324">
                  <c:v>0.42199076291379922</c:v>
                </c:pt>
                <c:pt idx="325">
                  <c:v>0.41755918679544995</c:v>
                </c:pt>
                <c:pt idx="326">
                  <c:v>0.41320202598792988</c:v>
                </c:pt>
                <c:pt idx="327">
                  <c:v>0.40891769401345235</c:v>
                </c:pt>
                <c:pt idx="328">
                  <c:v>0.40470463891202835</c:v>
                </c:pt>
                <c:pt idx="329">
                  <c:v>0.40056134288968559</c:v>
                </c:pt>
                <c:pt idx="330">
                  <c:v>0.39648632192067534</c:v>
                </c:pt>
                <c:pt idx="331">
                  <c:v>0.39247812531002879</c:v>
                </c:pt>
                <c:pt idx="332">
                  <c:v>0.38853533522220196</c:v>
                </c:pt>
                <c:pt idx="333">
                  <c:v>0.3846565661809826</c:v>
                </c:pt>
                <c:pt idx="334">
                  <c:v>0.3808404645453079</c:v>
                </c:pt>
                <c:pt idx="335">
                  <c:v>0.37708570796518204</c:v>
                </c:pt>
                <c:pt idx="336">
                  <c:v>0.37339100482143955</c:v>
                </c:pt>
                <c:pt idx="337">
                  <c:v>0.36975509365272397</c:v>
                </c:pt>
                <c:pt idx="338">
                  <c:v>0.36617674257268568</c:v>
                </c:pt>
                <c:pt idx="339">
                  <c:v>0.36265474868008896</c:v>
                </c:pt>
                <c:pt idx="340">
                  <c:v>0.35918793746422373</c:v>
                </c:pt>
                <c:pt idx="341">
                  <c:v>0.35577516220774807</c:v>
                </c:pt>
                <c:pt idx="342">
                  <c:v>0.35241530338885324</c:v>
                </c:pt>
                <c:pt idx="343">
                  <c:v>0.34910726808442299</c:v>
                </c:pt>
                <c:pt idx="344">
                  <c:v>0.34584998937565931</c:v>
                </c:pt>
                <c:pt idx="345">
                  <c:v>0.34264242575747456</c:v>
                </c:pt>
                <c:pt idx="346">
                  <c:v>0.33948356055277884</c:v>
                </c:pt>
                <c:pt idx="347">
                  <c:v>0.33637240133265839</c:v>
                </c:pt>
                <c:pt idx="348">
                  <c:v>0.33330797934329603</c:v>
                </c:pt>
                <c:pt idx="349">
                  <c:v>0.33028934894037754</c:v>
                </c:pt>
                <c:pt idx="350">
                  <c:v>0.32731558703161434</c:v>
                </c:pt>
                <c:pt idx="351">
                  <c:v>0.32438579252791749</c:v>
                </c:pt>
                <c:pt idx="352">
                  <c:v>0.32149908580367376</c:v>
                </c:pt>
                <c:pt idx="353">
                  <c:v>0.31865460816649638</c:v>
                </c:pt>
                <c:pt idx="354">
                  <c:v>0.31585152133675021</c:v>
                </c:pt>
                <c:pt idx="355">
                  <c:v>0.31308900693709618</c:v>
                </c:pt>
                <c:pt idx="356">
                  <c:v>0.31036626599223327</c:v>
                </c:pt>
                <c:pt idx="357">
                  <c:v>0.30768251843897848</c:v>
                </c:pt>
                <c:pt idx="358">
                  <c:v>0.30503700264677186</c:v>
                </c:pt>
                <c:pt idx="359">
                  <c:v>0.30242897494865811</c:v>
                </c:pt>
                <c:pt idx="360">
                  <c:v>0.29985770918276328</c:v>
                </c:pt>
                <c:pt idx="361">
                  <c:v>0.29732249624424878</c:v>
                </c:pt>
                <c:pt idx="362">
                  <c:v>0.29482264364770339</c:v>
                </c:pt>
                <c:pt idx="363">
                  <c:v>0.29235747509990584</c:v>
                </c:pt>
                <c:pt idx="364">
                  <c:v>0.2899263300828725</c:v>
                </c:pt>
                <c:pt idx="365">
                  <c:v>0.28752856344708611</c:v>
                </c:pt>
                <c:pt idx="366">
                  <c:v>0.28516354501478275</c:v>
                </c:pt>
                <c:pt idx="367">
                  <c:v>0.28283065919316447</c:v>
                </c:pt>
                <c:pt idx="368">
                  <c:v>0.28052930459739195</c:v>
                </c:pt>
                <c:pt idx="369">
                  <c:v>0.27825889368320023</c:v>
                </c:pt>
                <c:pt idx="370">
                  <c:v>0.27601885238897594</c:v>
                </c:pt>
                <c:pt idx="371">
                  <c:v>0.27380861978712251</c:v>
                </c:pt>
                <c:pt idx="372">
                  <c:v>0.2716276477445394</c:v>
                </c:pt>
                <c:pt idx="373">
                  <c:v>0.26947540059203345</c:v>
                </c:pt>
                <c:pt idx="374">
                  <c:v>0.26735135480247862</c:v>
                </c:pt>
                <c:pt idx="375">
                  <c:v>0.26525499867753927</c:v>
                </c:pt>
                <c:pt idx="376">
                  <c:v>0.26318583204276552</c:v>
                </c:pt>
                <c:pt idx="377">
                  <c:v>0.2611433659508749</c:v>
                </c:pt>
                <c:pt idx="378">
                  <c:v>0.25912712239302971</c:v>
                </c:pt>
                <c:pt idx="379">
                  <c:v>0.25713663401792086</c:v>
                </c:pt>
                <c:pt idx="380">
                  <c:v>0.25517144385847096</c:v>
                </c:pt>
                <c:pt idx="381">
                  <c:v>0.25323110506596896</c:v>
                </c:pt>
                <c:pt idx="382">
                  <c:v>0.2513151806514512</c:v>
                </c:pt>
                <c:pt idx="383">
                  <c:v>0.24942324323414578</c:v>
                </c:pt>
                <c:pt idx="384">
                  <c:v>0.24755487479679861</c:v>
                </c:pt>
                <c:pt idx="385">
                  <c:v>0.24570966644770395</c:v>
                </c:pt>
                <c:pt idx="386">
                  <c:v>0.24388721818926104</c:v>
                </c:pt>
                <c:pt idx="387">
                  <c:v>0.24208713869288589</c:v>
                </c:pt>
                <c:pt idx="388">
                  <c:v>0.2403090450801082</c:v>
                </c:pt>
                <c:pt idx="389">
                  <c:v>0.23855256270968417</c:v>
                </c:pt>
                <c:pt idx="390">
                  <c:v>0.23681732497056532</c:v>
                </c:pt>
                <c:pt idx="391">
                  <c:v>0.23510297308056008</c:v>
                </c:pt>
                <c:pt idx="392">
                  <c:v>0.23340915589053213</c:v>
                </c:pt>
                <c:pt idx="393">
                  <c:v>0.23173552969398278</c:v>
                </c:pt>
                <c:pt idx="394">
                  <c:v>0.23008175804186623</c:v>
                </c:pt>
                <c:pt idx="395">
                  <c:v>0.22844751156249335</c:v>
                </c:pt>
                <c:pt idx="396">
                  <c:v>0.22683246778637772</c:v>
                </c:pt>
                <c:pt idx="397">
                  <c:v>0.2252363109758875</c:v>
                </c:pt>
                <c:pt idx="398">
                  <c:v>0.22365873195956579</c:v>
                </c:pt>
                <c:pt idx="399">
                  <c:v>0.2220994279709857</c:v>
                </c:pt>
                <c:pt idx="400">
                  <c:v>0.22055810249201446</c:v>
                </c:pt>
                <c:pt idx="401">
                  <c:v>0.21903446510035618</c:v>
                </c:pt>
                <c:pt idx="402">
                  <c:v>0.21752823132125443</c:v>
                </c:pt>
                <c:pt idx="403">
                  <c:v>0.21603912248323337</c:v>
                </c:pt>
                <c:pt idx="404">
                  <c:v>0.21456686557776219</c:v>
                </c:pt>
                <c:pt idx="405">
                  <c:v>0.21311119312273011</c:v>
                </c:pt>
                <c:pt idx="406">
                  <c:v>0.211671843029622</c:v>
                </c:pt>
                <c:pt idx="407">
                  <c:v>0.21024855847428747</c:v>
                </c:pt>
                <c:pt idx="408">
                  <c:v>0.20884108777120095</c:v>
                </c:pt>
                <c:pt idx="409">
                  <c:v>0.20744918425111089</c:v>
                </c:pt>
                <c:pt idx="410">
                  <c:v>0.20607260614198095</c:v>
                </c:pt>
                <c:pt idx="411">
                  <c:v>0.20471111645312781</c:v>
                </c:pt>
                <c:pt idx="412">
                  <c:v>0.2033644828624627</c:v>
                </c:pt>
                <c:pt idx="413">
                  <c:v>0.20203247760674892</c:v>
                </c:pt>
                <c:pt idx="414">
                  <c:v>0.20071487737478524</c:v>
                </c:pt>
                <c:pt idx="415">
                  <c:v>0.19941146320343381</c:v>
                </c:pt>
                <c:pt idx="416">
                  <c:v>0.19812202037640883</c:v>
                </c:pt>
                <c:pt idx="417">
                  <c:v>0.19684633832574627</c:v>
                </c:pt>
                <c:pt idx="418">
                  <c:v>0.19558421053587791</c:v>
                </c:pt>
                <c:pt idx="419">
                  <c:v>0.19433543445023471</c:v>
                </c:pt>
                <c:pt idx="420">
                  <c:v>0.19309981138030707</c:v>
                </c:pt>
                <c:pt idx="421">
                  <c:v>0.19187714641709042</c:v>
                </c:pt>
                <c:pt idx="422">
                  <c:v>0.19066724834484786</c:v>
                </c:pt>
                <c:pt idx="423">
                  <c:v>0.18946992955712497</c:v>
                </c:pt>
                <c:pt idx="424">
                  <c:v>0.18828500597494963</c:v>
                </c:pt>
                <c:pt idx="425">
                  <c:v>0.187112296967157</c:v>
                </c:pt>
                <c:pt idx="426">
                  <c:v>0.1859516252727775</c:v>
                </c:pt>
                <c:pt idx="427">
                  <c:v>0.18480281692542866</c:v>
                </c:pt>
                <c:pt idx="428">
                  <c:v>0.183665701179655</c:v>
                </c:pt>
                <c:pt idx="429">
                  <c:v>0.18254011043915991</c:v>
                </c:pt>
                <c:pt idx="430">
                  <c:v>0.18142588018687564</c:v>
                </c:pt>
                <c:pt idx="431">
                  <c:v>0.18032284891682007</c:v>
                </c:pt>
                <c:pt idx="432">
                  <c:v>0.1792308580676884</c:v>
                </c:pt>
                <c:pt idx="433">
                  <c:v>0.17814975195813273</c:v>
                </c:pt>
                <c:pt idx="434">
                  <c:v>0.17707937772367971</c:v>
                </c:pt>
                <c:pt idx="435">
                  <c:v>0.17601958525524269</c:v>
                </c:pt>
                <c:pt idx="436">
                  <c:v>0.17497022713918114</c:v>
                </c:pt>
                <c:pt idx="437">
                  <c:v>0.17393115859886604</c:v>
                </c:pt>
                <c:pt idx="438">
                  <c:v>0.17290223743770791</c:v>
                </c:pt>
                <c:pt idx="439">
                  <c:v>0.17188332398360712</c:v>
                </c:pt>
                <c:pt idx="440">
                  <c:v>0.17087428103478691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9460-4D46-A9F2-E576F4B17484}"/>
            </c:ext>
          </c:extLst>
        </c:ser>
        <c:ser>
          <c:idx val="1"/>
          <c:order val="2"/>
          <c:tx>
            <c:strRef>
              <c:f>Data!$F$19</c:f>
              <c:strCache>
                <c:ptCount val="1"/>
                <c:pt idx="0">
                  <c:v>200%</c:v>
                </c:pt>
              </c:strCache>
            </c:strRef>
          </c:tx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Data!$F$21:$F$461</c:f>
              <c:numCache>
                <c:formatCode>General</c:formatCode>
                <c:ptCount val="441"/>
                <c:pt idx="0">
                  <c:v>0.6</c:v>
                </c:pt>
                <c:pt idx="1">
                  <c:v>0.60211034438364153</c:v>
                </c:pt>
                <c:pt idx="2">
                  <c:v>0.6042002074866315</c:v>
                </c:pt>
                <c:pt idx="3">
                  <c:v>0.60627102325197058</c:v>
                </c:pt>
                <c:pt idx="4">
                  <c:v>0.60832416628475361</c:v>
                </c:pt>
                <c:pt idx="5">
                  <c:v>0.61036095492442832</c:v>
                </c:pt>
                <c:pt idx="6">
                  <c:v>0.61238265415295623</c:v>
                </c:pt>
                <c:pt idx="7">
                  <c:v>0.61439047834757665</c:v>
                </c:pt>
                <c:pt idx="8">
                  <c:v>0.61638559388647729</c:v>
                </c:pt>
                <c:pt idx="9">
                  <c:v>0.61836912161528979</c:v>
                </c:pt>
                <c:pt idx="10">
                  <c:v>0.62034213918194059</c:v>
                </c:pt>
                <c:pt idx="11">
                  <c:v>0.62230568324701852</c:v>
                </c:pt>
                <c:pt idx="12">
                  <c:v>0.62426075157645333</c:v>
                </c:pt>
                <c:pt idx="13">
                  <c:v>0.62620830502295377</c:v>
                </c:pt>
                <c:pt idx="14">
                  <c:v>0.62814926940230631</c:v>
                </c:pt>
                <c:pt idx="15">
                  <c:v>0.63008453727031932</c:v>
                </c:pt>
                <c:pt idx="16">
                  <c:v>0.63201496960587877</c:v>
                </c:pt>
                <c:pt idx="17">
                  <c:v>0.63394139740528399</c:v>
                </c:pt>
                <c:pt idx="18">
                  <c:v>0.63586462319274728</c:v>
                </c:pt>
                <c:pt idx="19">
                  <c:v>0.63778542245167047</c:v>
                </c:pt>
                <c:pt idx="20">
                  <c:v>0.63970454498104867</c:v>
                </c:pt>
                <c:pt idx="21">
                  <c:v>0.64162271618110855</c:v>
                </c:pt>
                <c:pt idx="22">
                  <c:v>0.64354063827205454</c:v>
                </c:pt>
                <c:pt idx="23">
                  <c:v>0.64545899144957342</c:v>
                </c:pt>
                <c:pt idx="24">
                  <c:v>0.64737843498053782</c:v>
                </c:pt>
                <c:pt idx="25">
                  <c:v>0.64929960824215327</c:v>
                </c:pt>
                <c:pt idx="26">
                  <c:v>0.65122313170759938</c:v>
                </c:pt>
                <c:pt idx="27">
                  <c:v>0.65314960788104537</c:v>
                </c:pt>
                <c:pt idx="28">
                  <c:v>0.65507962218474669</c:v>
                </c:pt>
                <c:pt idx="29">
                  <c:v>0.65701374380077016</c:v>
                </c:pt>
                <c:pt idx="30">
                  <c:v>0.65895252646975122</c:v>
                </c:pt>
                <c:pt idx="31">
                  <c:v>0.66089650924893695</c:v>
                </c:pt>
                <c:pt idx="32">
                  <c:v>0.6628462172316415</c:v>
                </c:pt>
                <c:pt idx="33">
                  <c:v>0.66480216223011168</c:v>
                </c:pt>
                <c:pt idx="34">
                  <c:v>0.66676484342367948</c:v>
                </c:pt>
                <c:pt idx="35">
                  <c:v>0.66873474797396948</c:v>
                </c:pt>
                <c:pt idx="36">
                  <c:v>0.67071235160882137</c:v>
                </c:pt>
                <c:pt idx="37">
                  <c:v>0.6726981191764867</c:v>
                </c:pt>
                <c:pt idx="38">
                  <c:v>0.67469250517156476</c:v>
                </c:pt>
                <c:pt idx="39">
                  <c:v>0.67669595423405593</c:v>
                </c:pt>
                <c:pt idx="40">
                  <c:v>0.67870890162282038</c:v>
                </c:pt>
                <c:pt idx="41">
                  <c:v>0.68073177366465831</c:v>
                </c:pt>
                <c:pt idx="42">
                  <c:v>0.6827649881801453</c:v>
                </c:pt>
                <c:pt idx="43">
                  <c:v>0.68480895488728788</c:v>
                </c:pt>
                <c:pt idx="44">
                  <c:v>0.68686407578399988</c:v>
                </c:pt>
                <c:pt idx="45">
                  <c:v>0.68893074551033129</c:v>
                </c:pt>
                <c:pt idx="46">
                  <c:v>0.69100935169132272</c:v>
                </c:pt>
                <c:pt idx="47">
                  <c:v>0.69310027526130513</c:v>
                </c:pt>
                <c:pt idx="48">
                  <c:v>0.69520389077040312</c:v>
                </c:pt>
                <c:pt idx="49">
                  <c:v>0.69732056667395281</c:v>
                </c:pt>
                <c:pt idx="50">
                  <c:v>0.69945066560549818</c:v>
                </c:pt>
                <c:pt idx="51">
                  <c:v>0.70159454463397763</c:v>
                </c:pt>
                <c:pt idx="52">
                  <c:v>0.70375255550567284</c:v>
                </c:pt>
                <c:pt idx="53">
                  <c:v>0.70592504487144714</c:v>
                </c:pt>
                <c:pt idx="54">
                  <c:v>0.70811235449976218</c:v>
                </c:pt>
                <c:pt idx="55">
                  <c:v>0.7103148214759204</c:v>
                </c:pt>
                <c:pt idx="56">
                  <c:v>0.71253277838794848</c:v>
                </c:pt>
                <c:pt idx="57">
                  <c:v>0.71476655349949525</c:v>
                </c:pt>
                <c:pt idx="58">
                  <c:v>0.71701647091009135</c:v>
                </c:pt>
                <c:pt idx="59">
                  <c:v>0.71928285070307818</c:v>
                </c:pt>
                <c:pt idx="60">
                  <c:v>0.72156600908148671</c:v>
                </c:pt>
                <c:pt idx="61">
                  <c:v>0.7238662584921175</c:v>
                </c:pt>
                <c:pt idx="62">
                  <c:v>0.72618390773803809</c:v>
                </c:pt>
                <c:pt idx="63">
                  <c:v>0.72851926207969464</c:v>
                </c:pt>
                <c:pt idx="64">
                  <c:v>0.73087262332479896</c:v>
                </c:pt>
                <c:pt idx="65">
                  <c:v>0.73324428990713264</c:v>
                </c:pt>
                <c:pt idx="66">
                  <c:v>0.73563455695437807</c:v>
                </c:pt>
                <c:pt idx="67">
                  <c:v>0.73804371634506716</c:v>
                </c:pt>
                <c:pt idx="68">
                  <c:v>0.7404720567547094</c:v>
                </c:pt>
                <c:pt idx="69">
                  <c:v>0.74291986369113916</c:v>
                </c:pt>
                <c:pt idx="70">
                  <c:v>0.74538741951909893</c:v>
                </c:pt>
                <c:pt idx="71">
                  <c:v>0.74787500347405178</c:v>
                </c:pt>
                <c:pt idx="72">
                  <c:v>0.75038289166519279</c:v>
                </c:pt>
                <c:pt idx="73">
                  <c:v>0.75291135706760981</c:v>
                </c:pt>
                <c:pt idx="74">
                  <c:v>0.75546066950351787</c:v>
                </c:pt>
                <c:pt idx="75">
                  <c:v>0.75803109561247495</c:v>
                </c:pt>
                <c:pt idx="76">
                  <c:v>0.7606228988104603</c:v>
                </c:pt>
                <c:pt idx="77">
                  <c:v>0.7632363392376792</c:v>
                </c:pt>
                <c:pt idx="78">
                  <c:v>0.76587167369493392</c:v>
                </c:pt>
                <c:pt idx="79">
                  <c:v>0.7685291555683843</c:v>
                </c:pt>
                <c:pt idx="80">
                  <c:v>0.77120903474249369</c:v>
                </c:pt>
                <c:pt idx="81">
                  <c:v>0.77391155750094232</c:v>
                </c:pt>
                <c:pt idx="82">
                  <c:v>0.77663696641526403</c:v>
                </c:pt>
                <c:pt idx="83">
                  <c:v>0.77938550022094644</c:v>
                </c:pt>
                <c:pt idx="84">
                  <c:v>0.78215739368070869</c:v>
                </c:pt>
                <c:pt idx="85">
                  <c:v>0.7849528774346578</c:v>
                </c:pt>
                <c:pt idx="86">
                  <c:v>0.78777217783699438</c:v>
                </c:pt>
                <c:pt idx="87">
                  <c:v>0.79061551677892883</c:v>
                </c:pt>
                <c:pt idx="88">
                  <c:v>0.79348311149744177</c:v>
                </c:pt>
                <c:pt idx="89">
                  <c:v>0.79637517436950112</c:v>
                </c:pt>
                <c:pt idx="90">
                  <c:v>0.79929191269133804</c:v>
                </c:pt>
                <c:pt idx="91">
                  <c:v>0.80223352844234985</c:v>
                </c:pt>
                <c:pt idx="92">
                  <c:v>0.80520021803318864</c:v>
                </c:pt>
                <c:pt idx="93">
                  <c:v>0.80819217203757343</c:v>
                </c:pt>
                <c:pt idx="94">
                  <c:v>0.81120957490733603</c:v>
                </c:pt>
                <c:pt idx="95">
                  <c:v>0.81425260467020311</c:v>
                </c:pt>
                <c:pt idx="96">
                  <c:v>0.8173214326097904</c:v>
                </c:pt>
                <c:pt idx="97">
                  <c:v>0.82041622292726846</c:v>
                </c:pt>
                <c:pt idx="98">
                  <c:v>0.82353713238413906</c:v>
                </c:pt>
                <c:pt idx="99">
                  <c:v>0.82668430992555086</c:v>
                </c:pt>
                <c:pt idx="100">
                  <c:v>0.82985789628355788</c:v>
                </c:pt>
                <c:pt idx="101">
                  <c:v>0.83305802355971059</c:v>
                </c:pt>
                <c:pt idx="102">
                  <c:v>0.83628481478635674</c:v>
                </c:pt>
                <c:pt idx="103">
                  <c:v>0.83953838346601295</c:v>
                </c:pt>
                <c:pt idx="104">
                  <c:v>0.84281883308815186</c:v>
                </c:pt>
                <c:pt idx="105">
                  <c:v>0.84612625662274366</c:v>
                </c:pt>
                <c:pt idx="106">
                  <c:v>0.84946073598987126</c:v>
                </c:pt>
                <c:pt idx="107">
                  <c:v>0.85282234150474323</c:v>
                </c:pt>
                <c:pt idx="108">
                  <c:v>0.85621113129740212</c:v>
                </c:pt>
                <c:pt idx="109">
                  <c:v>0.85962715070644036</c:v>
                </c:pt>
                <c:pt idx="110">
                  <c:v>0.86307043164601771</c:v>
                </c:pt>
                <c:pt idx="111">
                  <c:v>0.8665409919454804</c:v>
                </c:pt>
                <c:pt idx="112">
                  <c:v>0.87003883466088583</c:v>
                </c:pt>
                <c:pt idx="113">
                  <c:v>0.8735639473577369</c:v>
                </c:pt>
                <c:pt idx="114">
                  <c:v>0.87711630136424079</c:v>
                </c:pt>
                <c:pt idx="115">
                  <c:v>0.88069585099442071</c:v>
                </c:pt>
                <c:pt idx="116">
                  <c:v>0.88430253274042336</c:v>
                </c:pt>
                <c:pt idx="117">
                  <c:v>0.88793626443338536</c:v>
                </c:pt>
                <c:pt idx="118">
                  <c:v>0.89159694437225145</c:v>
                </c:pt>
                <c:pt idx="119">
                  <c:v>0.89528445041995897</c:v>
                </c:pt>
                <c:pt idx="120">
                  <c:v>0.89899863906645128</c:v>
                </c:pt>
                <c:pt idx="121">
                  <c:v>0.90273934445801784</c:v>
                </c:pt>
                <c:pt idx="122">
                  <c:v>0.90650637739250761</c:v>
                </c:pt>
                <c:pt idx="123">
                  <c:v>0.9102995242800257</c:v>
                </c:pt>
                <c:pt idx="124">
                  <c:v>0.91411854606877851</c:v>
                </c:pt>
                <c:pt idx="125">
                  <c:v>0.91796317713581843</c:v>
                </c:pt>
                <c:pt idx="126">
                  <c:v>0.9218331241425034</c:v>
                </c:pt>
                <c:pt idx="127">
                  <c:v>0.92572806485459802</c:v>
                </c:pt>
                <c:pt idx="128">
                  <c:v>0.92964764692703072</c:v>
                </c:pt>
                <c:pt idx="129">
                  <c:v>0.93359148665343894</c:v>
                </c:pt>
                <c:pt idx="130">
                  <c:v>0.93755916768076486</c:v>
                </c:pt>
                <c:pt idx="131">
                  <c:v>0.94155023968928997</c:v>
                </c:pt>
                <c:pt idx="132">
                  <c:v>0.945564217038661</c:v>
                </c:pt>
                <c:pt idx="133">
                  <c:v>0.94960057738061388</c:v>
                </c:pt>
                <c:pt idx="134">
                  <c:v>0.9536587602392872</c:v>
                </c:pt>
                <c:pt idx="135">
                  <c:v>0.9577381655602103</c:v>
                </c:pt>
                <c:pt idx="136">
                  <c:v>0.96183815222926072</c:v>
                </c:pt>
                <c:pt idx="137">
                  <c:v>0.96595803656311929</c:v>
                </c:pt>
                <c:pt idx="138">
                  <c:v>0.97009709077298778</c:v>
                </c:pt>
                <c:pt idx="139">
                  <c:v>0.97425454140360557</c:v>
                </c:pt>
                <c:pt idx="140">
                  <c:v>0.97842956774988366</c:v>
                </c:pt>
                <c:pt idx="141">
                  <c:v>0.98262130025376915</c:v>
                </c:pt>
                <c:pt idx="142">
                  <c:v>0.98682881888428664</c:v>
                </c:pt>
                <c:pt idx="143">
                  <c:v>0.99105115150403789</c:v>
                </c:pt>
                <c:pt idx="144">
                  <c:v>0.99528727222579838</c:v>
                </c:pt>
                <c:pt idx="145">
                  <c:v>0.99953609976324875</c:v>
                </c:pt>
                <c:pt idx="146">
                  <c:v>1.0037964957802663</c:v>
                </c:pt>
                <c:pt idx="147">
                  <c:v>1.0080672632436305</c:v>
                </c:pt>
                <c:pt idx="148">
                  <c:v>1.0123471447844468</c:v>
                </c:pt>
                <c:pt idx="149">
                  <c:v>1.0166348210740437</c:v>
                </c:pt>
                <c:pt idx="150">
                  <c:v>1.0209289092205918</c:v>
                </c:pt>
                <c:pt idx="151">
                  <c:v>1.0252279611931776</c:v>
                </c:pt>
                <c:pt idx="152">
                  <c:v>1.0295304622805954</c:v>
                </c:pt>
                <c:pt idx="153">
                  <c:v>1.033834829592631</c:v>
                </c:pt>
                <c:pt idx="154">
                  <c:v>1.0381394106121655</c:v>
                </c:pt>
                <c:pt idx="155">
                  <c:v>1.0424424818069653</c:v>
                </c:pt>
                <c:pt idx="156">
                  <c:v>1.0467422473105836</c:v>
                </c:pt>
                <c:pt idx="157">
                  <c:v>1.0510368376823569</c:v>
                </c:pt>
                <c:pt idx="158">
                  <c:v>1.0553243087570354</c:v>
                </c:pt>
                <c:pt idx="159">
                  <c:v>1.0596026405951318</c:v>
                </c:pt>
                <c:pt idx="160">
                  <c:v>1.0638697365456224</c:v>
                </c:pt>
                <c:pt idx="161">
                  <c:v>1.0681234224331488</c:v>
                </c:pt>
                <c:pt idx="162">
                  <c:v>1.072361445882376</c:v>
                </c:pt>
                <c:pt idx="163">
                  <c:v>1.0765814757926311</c:v>
                </c:pt>
                <c:pt idx="164">
                  <c:v>1.0807811019763873</c:v>
                </c:pt>
                <c:pt idx="165">
                  <c:v>1.0849578349755471</c:v>
                </c:pt>
                <c:pt idx="166">
                  <c:v>1.0891091060698197</c:v>
                </c:pt>
                <c:pt idx="167">
                  <c:v>1.0932322674917732</c:v>
                </c:pt>
                <c:pt idx="168">
                  <c:v>1.0973245928633417</c:v>
                </c:pt>
                <c:pt idx="169">
                  <c:v>1.1013832778687058</c:v>
                </c:pt>
                <c:pt idx="170">
                  <c:v>1.1054054411785021</c:v>
                </c:pt>
                <c:pt idx="171">
                  <c:v>1.1093881256402571</c:v>
                </c:pt>
                <c:pt idx="172">
                  <c:v>1.1133282997497695</c:v>
                </c:pt>
                <c:pt idx="173">
                  <c:v>1.1172228594178806</c:v>
                </c:pt>
                <c:pt idx="174">
                  <c:v>1.1210686300466357</c:v>
                </c:pt>
                <c:pt idx="175">
                  <c:v>1.1248623689282942</c:v>
                </c:pt>
                <c:pt idx="176">
                  <c:v>1.128600767979911</c:v>
                </c:pt>
                <c:pt idx="177">
                  <c:v>1.1322804568253573</c:v>
                </c:pt>
                <c:pt idx="178">
                  <c:v>1.1358980062355863</c:v>
                </c:pt>
                <c:pt idx="179">
                  <c:v>1.1394499319367468</c:v>
                </c:pt>
                <c:pt idx="180">
                  <c:v>1.1429326987943313</c:v>
                </c:pt>
                <c:pt idx="181">
                  <c:v>1.1463427253799794</c:v>
                </c:pt>
                <c:pt idx="182">
                  <c:v>1.1496763889257604</c:v>
                </c:pt>
                <c:pt idx="183">
                  <c:v>1.1529300306688151</c:v>
                </c:pt>
                <c:pt idx="184">
                  <c:v>1.1560999615870715</c:v>
                </c:pt>
                <c:pt idx="185">
                  <c:v>1.1591824685244294</c:v>
                </c:pt>
                <c:pt idx="186">
                  <c:v>1.1621738207012837</c:v>
                </c:pt>
                <c:pt idx="187">
                  <c:v>1.1650702766035932</c:v>
                </c:pt>
                <c:pt idx="188">
                  <c:v>1.1678680912408681</c:v>
                </c:pt>
                <c:pt idx="189">
                  <c:v>1.1705635237604792</c:v>
                </c:pt>
                <c:pt idx="190">
                  <c:v>1.1731528454026083</c:v>
                </c:pt>
                <c:pt idx="191">
                  <c:v>1.1756323477769886</c:v>
                </c:pt>
                <c:pt idx="192">
                  <c:v>1.1779983514393215</c:v>
                </c:pt>
                <c:pt idx="193">
                  <c:v>1.1802472147419836</c:v>
                </c:pt>
                <c:pt idx="194">
                  <c:v>1.1823753429303256</c:v>
                </c:pt>
                <c:pt idx="195">
                  <c:v>1.1843791974526248</c:v>
                </c:pt>
                <c:pt idx="196">
                  <c:v>1.1862553054485165</c:v>
                </c:pt>
                <c:pt idx="197">
                  <c:v>1.1880002693776801</c:v>
                </c:pt>
                <c:pt idx="198">
                  <c:v>1.1896107767475643</c:v>
                </c:pt>
                <c:pt idx="199">
                  <c:v>1.1910836098962192</c:v>
                </c:pt>
                <c:pt idx="200">
                  <c:v>1.1924156557837531</c:v>
                </c:pt>
                <c:pt idx="201">
                  <c:v>1.1936039157437011</c:v>
                </c:pt>
                <c:pt idx="202">
                  <c:v>1.1946455151436599</c:v>
                </c:pt>
                <c:pt idx="203">
                  <c:v>1.1955377129029778</c:v>
                </c:pt>
                <c:pt idx="204">
                  <c:v>1.1962779108141079</c:v>
                </c:pt>
                <c:pt idx="205">
                  <c:v>1.1968636626135007</c:v>
                </c:pt>
                <c:pt idx="206">
                  <c:v>1.1972926827476265</c:v>
                </c:pt>
                <c:pt idx="207">
                  <c:v>1.1975628547799166</c:v>
                </c:pt>
                <c:pt idx="208">
                  <c:v>1.1976722393851325</c:v>
                </c:pt>
                <c:pt idx="209">
                  <c:v>1.1976190818788865</c:v>
                </c:pt>
                <c:pt idx="210">
                  <c:v>1.1974018192318026</c:v>
                </c:pt>
                <c:pt idx="211">
                  <c:v>1.1970190865200701</c:v>
                </c:pt>
                <c:pt idx="212">
                  <c:v>1.1964697227669394</c:v>
                </c:pt>
                <c:pt idx="213">
                  <c:v>1.1957527761329967</c:v>
                </c:pt>
                <c:pt idx="214">
                  <c:v>1.1948675084168143</c:v>
                </c:pt>
                <c:pt idx="215">
                  <c:v>1.1938133988317852</c:v>
                </c:pt>
                <c:pt idx="216">
                  <c:v>1.1925901470295457</c:v>
                </c:pt>
                <c:pt idx="217">
                  <c:v>1.1911976753453681</c:v>
                </c:pt>
                <c:pt idx="218">
                  <c:v>1.189636130246168</c:v>
                </c:pt>
                <c:pt idx="219">
                  <c:v>1.1879058829672842</c:v>
                </c:pt>
                <c:pt idx="220">
                  <c:v>1.1860075293298991</c:v>
                </c:pt>
                <c:pt idx="221">
                  <c:v>1.1839418887367748</c:v>
                </c:pt>
                <c:pt idx="222">
                  <c:v>1.1817100023498692</c:v>
                </c:pt>
                <c:pt idx="223">
                  <c:v>1.179313130459225</c:v>
                </c:pt>
                <c:pt idx="224">
                  <c:v>1.1767527490583169</c:v>
                </c:pt>
                <c:pt idx="225">
                  <c:v>1.174030545646632</c:v>
                </c:pt>
                <c:pt idx="226">
                  <c:v>1.1711484142856616</c:v>
                </c:pt>
                <c:pt idx="227">
                  <c:v>1.1681084499395862</c:v>
                </c:pt>
                <c:pt idx="228">
                  <c:v>1.1649129421367028</c:v>
                </c:pt>
                <c:pt idx="229">
                  <c:v>1.1615643679920287</c:v>
                </c:pt>
                <c:pt idx="230">
                  <c:v>1.1580653846354525</c:v>
                </c:pt>
                <c:pt idx="231">
                  <c:v>1.1544188210932675</c:v>
                </c:pt>
                <c:pt idx="232">
                  <c:v>1.1506276696739031</c:v>
                </c:pt>
                <c:pt idx="233">
                  <c:v>1.1466950769110817</c:v>
                </c:pt>
                <c:pt idx="234">
                  <c:v>1.1426243341195459</c:v>
                </c:pt>
                <c:pt idx="235">
                  <c:v>1.1384188676198304</c:v>
                </c:pt>
                <c:pt idx="236">
                  <c:v>1.1340822286893668</c:v>
                </c:pt>
                <c:pt idx="237">
                  <c:v>1.1296180832974567</c:v>
                </c:pt>
                <c:pt idx="238">
                  <c:v>1.1250302016814027</c:v>
                </c:pt>
                <c:pt idx="239">
                  <c:v>1.12032244782032</c:v>
                </c:pt>
                <c:pt idx="240">
                  <c:v>1.1154987688619276</c:v>
                </c:pt>
                <c:pt idx="241">
                  <c:v>1.1105631845559525</c:v>
                </c:pt>
                <c:pt idx="242">
                  <c:v>1.1055197767457161</c:v>
                </c:pt>
                <c:pt idx="243">
                  <c:v>1.1003726789670569</c:v>
                </c:pt>
                <c:pt idx="244">
                  <c:v>1.0951260662010072</c:v>
                </c:pt>
                <c:pt idx="245">
                  <c:v>1.0897841448236507</c:v>
                </c:pt>
                <c:pt idx="246">
                  <c:v>1.0843511427933576</c:v>
                </c:pt>
                <c:pt idx="247">
                  <c:v>1.0788313001122127</c:v>
                </c:pt>
                <c:pt idx="248">
                  <c:v>1.0732288595949298</c:v>
                </c:pt>
                <c:pt idx="249">
                  <c:v>1.0675480579749377</c:v>
                </c:pt>
                <c:pt idx="250">
                  <c:v>1.0617931173736921</c:v>
                </c:pt>
                <c:pt idx="251">
                  <c:v>1.0559682371556163</c:v>
                </c:pt>
                <c:pt idx="252">
                  <c:v>1.0500775861874707</c:v>
                </c:pt>
                <c:pt idx="253">
                  <c:v>1.0441252955174281</c:v>
                </c:pt>
                <c:pt idx="254">
                  <c:v>1.0381154514856856</c:v>
                </c:pt>
                <c:pt idx="255">
                  <c:v>1.0320520892751637</c:v>
                </c:pt>
                <c:pt idx="256">
                  <c:v>1.0259391869076702</c:v>
                </c:pt>
                <c:pt idx="257">
                  <c:v>1.0197806596879582</c:v>
                </c:pt>
                <c:pt idx="258">
                  <c:v>1.0135803550952946</c:v>
                </c:pt>
                <c:pt idx="259">
                  <c:v>1.0073420481195854</c:v>
                </c:pt>
                <c:pt idx="260">
                  <c:v>1.0010694370367168</c:v>
                </c:pt>
                <c:pt idx="261">
                  <c:v>0.99476613961561167</c:v>
                </c:pt>
                <c:pt idx="262">
                  <c:v>0.98843568974754359</c:v>
                </c:pt>
                <c:pt idx="263">
                  <c:v>0.98208153448654101</c:v>
                </c:pt>
                <c:pt idx="264">
                  <c:v>0.9757070314881725</c:v>
                </c:pt>
                <c:pt idx="265">
                  <c:v>0.96931544683272697</c:v>
                </c:pt>
                <c:pt idx="266">
                  <c:v>0.96290995321767048</c:v>
                </c:pt>
                <c:pt idx="267">
                  <c:v>0.95649362850337993</c:v>
                </c:pt>
                <c:pt idx="268">
                  <c:v>0.95006945459541559</c:v>
                </c:pt>
                <c:pt idx="269">
                  <c:v>0.9436403166460493</c:v>
                </c:pt>
                <c:pt idx="270">
                  <c:v>0.93720900255739248</c:v>
                </c:pt>
                <c:pt idx="271">
                  <c:v>0.93077820276821355</c:v>
                </c:pt>
                <c:pt idx="272">
                  <c:v>0.92435051030646542</c:v>
                </c:pt>
                <c:pt idx="273">
                  <c:v>0.91792842108956163</c:v>
                </c:pt>
                <c:pt idx="274">
                  <c:v>0.91151433445458607</c:v>
                </c:pt>
                <c:pt idx="275">
                  <c:v>0.9051105539008909</c:v>
                </c:pt>
                <c:pt idx="276">
                  <c:v>0.89871928802784495</c:v>
                </c:pt>
                <c:pt idx="277">
                  <c:v>0.89234265165094351</c:v>
                </c:pt>
                <c:pt idx="278">
                  <c:v>0.88598266707996087</c:v>
                </c:pt>
                <c:pt idx="279">
                  <c:v>0.87964126554336697</c:v>
                </c:pt>
                <c:pt idx="280">
                  <c:v>0.8733202887438356</c:v>
                </c:pt>
                <c:pt idx="281">
                  <c:v>0.867021490530275</c:v>
                </c:pt>
                <c:pt idx="282">
                  <c:v>0.86074653867248996</c:v>
                </c:pt>
                <c:pt idx="283">
                  <c:v>0.85449701672525247</c:v>
                </c:pt>
                <c:pt idx="284">
                  <c:v>0.84827442596924496</c:v>
                </c:pt>
                <c:pt idx="285">
                  <c:v>0.84208018741705548</c:v>
                </c:pt>
                <c:pt idx="286">
                  <c:v>0.83591564387308537</c:v>
                </c:pt>
                <c:pt idx="287">
                  <c:v>0.82978206203694538</c:v>
                </c:pt>
                <c:pt idx="288">
                  <c:v>0.82368063464059482</c:v>
                </c:pt>
                <c:pt idx="289">
                  <c:v>0.81761248261016128</c:v>
                </c:pt>
                <c:pt idx="290">
                  <c:v>0.81157865724404232</c:v>
                </c:pt>
                <c:pt idx="291">
                  <c:v>0.80558014239953035</c:v>
                </c:pt>
                <c:pt idx="292">
                  <c:v>0.79961785668082752</c:v>
                </c:pt>
                <c:pt idx="293">
                  <c:v>0.79369265562192592</c:v>
                </c:pt>
                <c:pt idx="294">
                  <c:v>0.78780533385839002</c:v>
                </c:pt>
                <c:pt idx="295">
                  <c:v>0.7819566272826548</c:v>
                </c:pt>
                <c:pt idx="296">
                  <c:v>0.77614721517794616</c:v>
                </c:pt>
                <c:pt idx="297">
                  <c:v>0.77037772232646784</c:v>
                </c:pt>
                <c:pt idx="298">
                  <c:v>0.76464872108793647</c:v>
                </c:pt>
                <c:pt idx="299">
                  <c:v>0.7589607334450178</c:v>
                </c:pt>
                <c:pt idx="300">
                  <c:v>0.75331423301262779</c:v>
                </c:pt>
                <c:pt idx="301">
                  <c:v>0.74770964700844533</c:v>
                </c:pt>
                <c:pt idx="302">
                  <c:v>0.74214735818237132</c:v>
                </c:pt>
                <c:pt idx="303">
                  <c:v>0.73662770670299105</c:v>
                </c:pt>
                <c:pt idx="304">
                  <c:v>0.73115099199942635</c:v>
                </c:pt>
                <c:pt idx="305">
                  <c:v>0.72571747455725666</c:v>
                </c:pt>
                <c:pt idx="306">
                  <c:v>0.72032737766745047</c:v>
                </c:pt>
                <c:pt idx="307">
                  <c:v>0.71498088912751168</c:v>
                </c:pt>
                <c:pt idx="308">
                  <c:v>0.70967816289426655</c:v>
                </c:pt>
                <c:pt idx="309">
                  <c:v>0.70441932068791857</c:v>
                </c:pt>
                <c:pt idx="310">
                  <c:v>0.69920445354721239</c:v>
                </c:pt>
                <c:pt idx="311">
                  <c:v>0.69403362333568908</c:v>
                </c:pt>
                <c:pt idx="312">
                  <c:v>0.68890686419919533</c:v>
                </c:pt>
                <c:pt idx="313">
                  <c:v>0.68382418397493994</c:v>
                </c:pt>
                <c:pt idx="314">
                  <c:v>0.67878556555251024</c:v>
                </c:pt>
                <c:pt idx="315">
                  <c:v>0.67379096818738926</c:v>
                </c:pt>
                <c:pt idx="316">
                  <c:v>0.66884032876759014</c:v>
                </c:pt>
                <c:pt idx="317">
                  <c:v>0.6639335630341312</c:v>
                </c:pt>
                <c:pt idx="318">
                  <c:v>0.65907056675614017</c:v>
                </c:pt>
                <c:pt idx="319">
                  <c:v>0.65425121686143894</c:v>
                </c:pt>
                <c:pt idx="320">
                  <c:v>0.64947537252352772</c:v>
                </c:pt>
                <c:pt idx="321">
                  <c:v>0.64474287620591741</c:v>
                </c:pt>
                <c:pt idx="322">
                  <c:v>0.64005355466481451</c:v>
                </c:pt>
                <c:pt idx="323">
                  <c:v>0.63540721991118065</c:v>
                </c:pt>
                <c:pt idx="324">
                  <c:v>0.63080367013322314</c:v>
                </c:pt>
                <c:pt idx="325">
                  <c:v>0.6262426905803874</c:v>
                </c:pt>
                <c:pt idx="326">
                  <c:v>0.62172405440993328</c:v>
                </c:pt>
                <c:pt idx="327">
                  <c:v>0.61724752349719147</c:v>
                </c:pt>
                <c:pt idx="328">
                  <c:v>0.61281284921059131</c:v>
                </c:pt>
                <c:pt idx="329">
                  <c:v>0.6084197731525598</c:v>
                </c:pt>
                <c:pt idx="330">
                  <c:v>0.60406802786738223</c:v>
                </c:pt>
                <c:pt idx="331">
                  <c:v>0.5997573375171048</c:v>
                </c:pt>
                <c:pt idx="332">
                  <c:v>0.59548741852655762</c:v>
                </c:pt>
                <c:pt idx="333">
                  <c:v>0.59125798019855724</c:v>
                </c:pt>
                <c:pt idx="334">
                  <c:v>0.58706872530033127</c:v>
                </c:pt>
                <c:pt idx="335">
                  <c:v>0.58291935062220168</c:v>
                </c:pt>
                <c:pt idx="336">
                  <c:v>0.57880954750953018</c:v>
                </c:pt>
                <c:pt idx="337">
                  <c:v>0.57473900236891917</c:v>
                </c:pt>
                <c:pt idx="338">
                  <c:v>0.57070739714963836</c:v>
                </c:pt>
                <c:pt idx="339">
                  <c:v>0.56671440980122245</c:v>
                </c:pt>
                <c:pt idx="340">
                  <c:v>0.5627597147081681</c:v>
                </c:pt>
                <c:pt idx="341">
                  <c:v>0.55884298310262581</c:v>
                </c:pt>
                <c:pt idx="342">
                  <c:v>0.55496388345596825</c:v>
                </c:pt>
                <c:pt idx="343">
                  <c:v>0.55112208185008582</c:v>
                </c:pt>
                <c:pt idx="344">
                  <c:v>0.54731724232923618</c:v>
                </c:pt>
                <c:pt idx="345">
                  <c:v>0.54354902723325549</c:v>
                </c:pt>
                <c:pt idx="346">
                  <c:v>0.53981709751290474</c:v>
                </c:pt>
                <c:pt idx="347">
                  <c:v>0.53612111302810961</c:v>
                </c:pt>
                <c:pt idx="348">
                  <c:v>0.53246073282982009</c:v>
                </c:pt>
                <c:pt idx="349">
                  <c:v>0.52883561542619872</c:v>
                </c:pt>
                <c:pt idx="350">
                  <c:v>0.52524541903381727</c:v>
                </c:pt>
                <c:pt idx="351">
                  <c:v>0.52168980181451918</c:v>
                </c:pt>
                <c:pt idx="352">
                  <c:v>0.51816842209858394</c:v>
                </c:pt>
                <c:pt idx="353">
                  <c:v>0.51468093859480446</c:v>
                </c:pt>
                <c:pt idx="354">
                  <c:v>0.51122701058806708</c:v>
                </c:pt>
                <c:pt idx="355">
                  <c:v>0.50780629812500411</c:v>
                </c:pt>
                <c:pt idx="356">
                  <c:v>0.50441846218826081</c:v>
                </c:pt>
                <c:pt idx="357">
                  <c:v>0.50106316485990665</c:v>
                </c:pt>
                <c:pt idx="358">
                  <c:v>0.49774006947449451</c:v>
                </c:pt>
                <c:pt idx="359">
                  <c:v>0.49444884076225176</c:v>
                </c:pt>
                <c:pt idx="360">
                  <c:v>0.49118914498287297</c:v>
                </c:pt>
                <c:pt idx="361">
                  <c:v>0.48796065005035855</c:v>
                </c:pt>
                <c:pt idx="362">
                  <c:v>0.48476302564933033</c:v>
                </c:pt>
                <c:pt idx="363">
                  <c:v>0.48159594334323597</c:v>
                </c:pt>
                <c:pt idx="364">
                  <c:v>0.47845907667483634</c:v>
                </c:pt>
                <c:pt idx="365">
                  <c:v>0.47535210125935679</c:v>
                </c:pt>
                <c:pt idx="366">
                  <c:v>0.47227469487066132</c:v>
                </c:pt>
                <c:pt idx="367">
                  <c:v>0.46922653752080007</c:v>
                </c:pt>
                <c:pt idx="368">
                  <c:v>0.46620731153326139</c:v>
                </c:pt>
                <c:pt idx="369">
                  <c:v>0.46321670161024558</c:v>
                </c:pt>
                <c:pt idx="370">
                  <c:v>0.46025439489426823</c:v>
                </c:pt>
                <c:pt idx="371">
                  <c:v>0.45732008102437993</c:v>
                </c:pt>
                <c:pt idx="372">
                  <c:v>0.45441345218728352</c:v>
                </c:pt>
                <c:pt idx="373">
                  <c:v>0.45153420316361437</c:v>
                </c:pt>
                <c:pt idx="374">
                  <c:v>0.4486820313696373</c:v>
                </c:pt>
                <c:pt idx="375">
                  <c:v>0.44585663689460425</c:v>
                </c:pt>
                <c:pt idx="376">
                  <c:v>0.44305772253400288</c:v>
                </c:pt>
                <c:pt idx="377">
                  <c:v>0.44028499381891889</c:v>
                </c:pt>
                <c:pt idx="378">
                  <c:v>0.43753815904172277</c:v>
                </c:pt>
                <c:pt idx="379">
                  <c:v>0.43481692927828269</c:v>
                </c:pt>
                <c:pt idx="380">
                  <c:v>0.43212101840689598</c:v>
                </c:pt>
                <c:pt idx="381">
                  <c:v>0.42945014312412266</c:v>
                </c:pt>
                <c:pt idx="382">
                  <c:v>0.42680402295769515</c:v>
                </c:pt>
                <c:pt idx="383">
                  <c:v>0.42418238027667249</c:v>
                </c:pt>
                <c:pt idx="384">
                  <c:v>0.42158494029899535</c:v>
                </c:pt>
                <c:pt idx="385">
                  <c:v>0.41901143109659661</c:v>
                </c:pt>
                <c:pt idx="386">
                  <c:v>0.41646158359820812</c:v>
                </c:pt>
                <c:pt idx="387">
                  <c:v>0.41393513159000278</c:v>
                </c:pt>
                <c:pt idx="388">
                  <c:v>0.41143181171420301</c:v>
                </c:pt>
                <c:pt idx="389">
                  <c:v>0.4089513634657776</c:v>
                </c:pt>
                <c:pt idx="390">
                  <c:v>0.40649352918734877</c:v>
                </c:pt>
                <c:pt idx="391">
                  <c:v>0.40405805406241901</c:v>
                </c:pt>
                <c:pt idx="392">
                  <c:v>0.40164468610702475</c:v>
                </c:pt>
                <c:pt idx="393">
                  <c:v>0.39925317615992106</c:v>
                </c:pt>
                <c:pt idx="394">
                  <c:v>0.39688327787139177</c:v>
                </c:pt>
                <c:pt idx="395">
                  <c:v>0.39453474769077806</c:v>
                </c:pt>
                <c:pt idx="396">
                  <c:v>0.392207344852812</c:v>
                </c:pt>
                <c:pt idx="397">
                  <c:v>0.38990083136283837</c:v>
                </c:pt>
                <c:pt idx="398">
                  <c:v>0.38761497198100392</c:v>
                </c:pt>
                <c:pt idx="399">
                  <c:v>0.38534953420548695</c:v>
                </c:pt>
                <c:pt idx="400">
                  <c:v>0.38310428825484188</c:v>
                </c:pt>
                <c:pt idx="401">
                  <c:v>0.3808790070495206</c:v>
                </c:pt>
                <c:pt idx="402">
                  <c:v>0.37867346619263964</c:v>
                </c:pt>
                <c:pt idx="403">
                  <c:v>0.3764874439500499</c:v>
                </c:pt>
                <c:pt idx="404">
                  <c:v>0.37432072122976834</c:v>
                </c:pt>
                <c:pt idx="405">
                  <c:v>0.37217308156082463</c:v>
                </c:pt>
                <c:pt idx="406">
                  <c:v>0.3700443110715752</c:v>
                </c:pt>
                <c:pt idx="407">
                  <c:v>0.36793419846753223</c:v>
                </c:pt>
                <c:pt idx="408">
                  <c:v>0.36584253500875469</c:v>
                </c:pt>
                <c:pt idx="409">
                  <c:v>0.36376911448684329</c:v>
                </c:pt>
                <c:pt idx="410">
                  <c:v>0.36171373320158418</c:v>
                </c:pt>
                <c:pt idx="411">
                  <c:v>0.35967618993727463</c:v>
                </c:pt>
                <c:pt idx="412">
                  <c:v>0.35765628593877286</c:v>
                </c:pt>
                <c:pt idx="413">
                  <c:v>0.35565382488730407</c:v>
                </c:pt>
                <c:pt idx="414">
                  <c:v>0.35366861287605467</c:v>
                </c:pt>
                <c:pt idx="415">
                  <c:v>0.35170045838558883</c:v>
                </c:pt>
                <c:pt idx="416">
                  <c:v>0.34974917225911312</c:v>
                </c:pt>
                <c:pt idx="417">
                  <c:v>0.34781456767761804</c:v>
                </c:pt>
                <c:pt idx="418">
                  <c:v>0.34589646013492314</c:v>
                </c:pt>
                <c:pt idx="419">
                  <c:v>0.34399466741264828</c:v>
                </c:pt>
                <c:pt idx="420">
                  <c:v>0.34210900955513618</c:v>
                </c:pt>
                <c:pt idx="421">
                  <c:v>0.34023930884434589</c:v>
                </c:pt>
                <c:pt idx="422">
                  <c:v>0.33838538977473714</c:v>
                </c:pt>
                <c:pt idx="423">
                  <c:v>0.33654707902816744</c:v>
                </c:pt>
                <c:pt idx="424">
                  <c:v>0.33472420544881565</c:v>
                </c:pt>
                <c:pt idx="425">
                  <c:v>0.33291660001815271</c:v>
                </c:pt>
                <c:pt idx="426">
                  <c:v>0.33112409582997193</c:v>
                </c:pt>
                <c:pt idx="427">
                  <c:v>0.32934652806549525</c:v>
                </c:pt>
                <c:pt idx="428">
                  <c:v>0.32758373396856844</c:v>
                </c:pt>
                <c:pt idx="429">
                  <c:v>0.32583555282095805</c:v>
                </c:pt>
                <c:pt idx="430">
                  <c:v>0.32410182591776271</c:v>
                </c:pt>
                <c:pt idx="431">
                  <c:v>0.32238239654294837</c:v>
                </c:pt>
                <c:pt idx="432">
                  <c:v>0.32067710994501863</c:v>
                </c:pt>
                <c:pt idx="433">
                  <c:v>0.31898581331283088</c:v>
                </c:pt>
                <c:pt idx="434">
                  <c:v>0.31730835575156296</c:v>
                </c:pt>
                <c:pt idx="435">
                  <c:v>0.315644588258845</c:v>
                </c:pt>
                <c:pt idx="436">
                  <c:v>0.31399436370105721</c:v>
                </c:pt>
                <c:pt idx="437">
                  <c:v>0.31235753678980566</c:v>
                </c:pt>
                <c:pt idx="438">
                  <c:v>0.31073396405857939</c:v>
                </c:pt>
                <c:pt idx="439">
                  <c:v>0.30912350383959564</c:v>
                </c:pt>
                <c:pt idx="440">
                  <c:v>0.30752601624083964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9460-4D46-A9F2-E576F4B17484}"/>
            </c:ext>
          </c:extLst>
        </c:ser>
        <c:ser>
          <c:idx val="2"/>
          <c:order val="3"/>
          <c:tx>
            <c:strRef>
              <c:f>Data!$G$19</c:f>
              <c:strCache>
                <c:ptCount val="1"/>
                <c:pt idx="0">
                  <c:v>160%</c:v>
                </c:pt>
              </c:strCache>
            </c:strRef>
          </c:tx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Data!$G$21:$G$461</c:f>
              <c:numCache>
                <c:formatCode>General</c:formatCode>
                <c:ptCount val="441"/>
                <c:pt idx="0">
                  <c:v>0.73519367497338151</c:v>
                </c:pt>
                <c:pt idx="1">
                  <c:v>0.73845964504336392</c:v>
                </c:pt>
                <c:pt idx="2">
                  <c:v>0.74168336338661944</c:v>
                </c:pt>
                <c:pt idx="3">
                  <c:v>0.74486686248951151</c:v>
                </c:pt>
                <c:pt idx="4">
                  <c:v>0.74801210139638175</c:v>
                </c:pt>
                <c:pt idx="5">
                  <c:v>0.75112096854851496</c:v>
                </c:pt>
                <c:pt idx="6">
                  <c:v>0.75419528452695073</c:v>
                </c:pt>
                <c:pt idx="7">
                  <c:v>0.75723680469981403</c:v>
                </c:pt>
                <c:pt idx="8">
                  <c:v>0.76024722177521153</c:v>
                </c:pt>
                <c:pt idx="9">
                  <c:v>0.76322816826103568</c:v>
                </c:pt>
                <c:pt idx="10">
                  <c:v>0.76618121883329215</c:v>
                </c:pt>
                <c:pt idx="11">
                  <c:v>0.76910789261476287</c:v>
                </c:pt>
                <c:pt idx="12">
                  <c:v>0.77200965536598976</c:v>
                </c:pt>
                <c:pt idx="13">
                  <c:v>0.77488792159069908</c:v>
                </c:pt>
                <c:pt idx="14">
                  <c:v>0.77774405655788659</c:v>
                </c:pt>
                <c:pt idx="15">
                  <c:v>0.78057937824285828</c:v>
                </c:pt>
                <c:pt idx="16">
                  <c:v>0.78339515918957126</c:v>
                </c:pt>
                <c:pt idx="17">
                  <c:v>0.78619262829665326</c:v>
                </c:pt>
                <c:pt idx="18">
                  <c:v>0.7889729725294915</c:v>
                </c:pt>
                <c:pt idx="19">
                  <c:v>0.79173733856077788</c:v>
                </c:pt>
                <c:pt idx="20">
                  <c:v>0.79448683434188461</c:v>
                </c:pt>
                <c:pt idx="21">
                  <c:v>0.79722253060741977</c:v>
                </c:pt>
                <c:pt idx="22">
                  <c:v>0.79994546231527841</c:v>
                </c:pt>
                <c:pt idx="23">
                  <c:v>0.8026566300244582</c:v>
                </c:pt>
                <c:pt idx="24">
                  <c:v>0.80535700121287024</c:v>
                </c:pt>
                <c:pt idx="25">
                  <c:v>0.80804751153731114</c:v>
                </c:pt>
                <c:pt idx="26">
                  <c:v>0.81072906603771444</c:v>
                </c:pt>
                <c:pt idx="27">
                  <c:v>0.81340254028773562</c:v>
                </c:pt>
                <c:pt idx="28">
                  <c:v>0.81606878149366358</c:v>
                </c:pt>
                <c:pt idx="29">
                  <c:v>0.81872860954358406</c:v>
                </c:pt>
                <c:pt idx="30">
                  <c:v>0.82138281800866242</c:v>
                </c:pt>
                <c:pt idx="31">
                  <c:v>0.82403217509833937</c:v>
                </c:pt>
                <c:pt idx="32">
                  <c:v>0.82667742457117321</c:v>
                </c:pt>
                <c:pt idx="33">
                  <c:v>0.82931928660299437</c:v>
                </c:pt>
                <c:pt idx="34">
                  <c:v>0.83195845861396911</c:v>
                </c:pt>
                <c:pt idx="35">
                  <c:v>0.83459561605611621</c:v>
                </c:pt>
                <c:pt idx="36">
                  <c:v>0.83723141316273786</c:v>
                </c:pt>
                <c:pt idx="37">
                  <c:v>0.83986648366118732</c:v>
                </c:pt>
                <c:pt idx="38">
                  <c:v>0.84250144145031058</c:v>
                </c:pt>
                <c:pt idx="39">
                  <c:v>0.84513688124386044</c:v>
                </c:pt>
                <c:pt idx="40">
                  <c:v>0.84777337918110829</c:v>
                </c:pt>
                <c:pt idx="41">
                  <c:v>0.85041149340583122</c:v>
                </c:pt>
                <c:pt idx="42">
                  <c:v>0.8530517646147916</c:v>
                </c:pt>
                <c:pt idx="43">
                  <c:v>0.85569471657677598</c:v>
                </c:pt>
                <c:pt idx="44">
                  <c:v>0.85834085662320825</c:v>
                </c:pt>
                <c:pt idx="45">
                  <c:v>0.86099067611129965</c:v>
                </c:pt>
                <c:pt idx="46">
                  <c:v>0.8636446508606499</c:v>
                </c:pt>
                <c:pt idx="47">
                  <c:v>0.86630324156417449</c:v>
                </c:pt>
                <c:pt idx="48">
                  <c:v>0.86896689417417328</c:v>
                </c:pt>
                <c:pt idx="49">
                  <c:v>0.87163604026432451</c:v>
                </c:pt>
                <c:pt idx="50">
                  <c:v>0.87431109736834645</c:v>
                </c:pt>
                <c:pt idx="51">
                  <c:v>0.87699246929601593</c:v>
                </c:pt>
                <c:pt idx="52">
                  <c:v>0.87968054642721172</c:v>
                </c:pt>
                <c:pt idx="53">
                  <c:v>0.88237570598459425</c:v>
                </c:pt>
                <c:pt idx="54">
                  <c:v>0.8850783122855217</c:v>
                </c:pt>
                <c:pt idx="55">
                  <c:v>0.88778871697373718</c:v>
                </c:pt>
                <c:pt idx="56">
                  <c:v>0.89050725923136076</c:v>
                </c:pt>
                <c:pt idx="57">
                  <c:v>0.89323426597166167</c:v>
                </c:pt>
                <c:pt idx="58">
                  <c:v>0.89597005201307545</c:v>
                </c:pt>
                <c:pt idx="59">
                  <c:v>0.8987149202348883</c:v>
                </c:pt>
                <c:pt idx="60">
                  <c:v>0.90146916171499025</c:v>
                </c:pt>
                <c:pt idx="61">
                  <c:v>0.90423305585007197</c:v>
                </c:pt>
                <c:pt idx="62">
                  <c:v>0.90700687045861261</c:v>
                </c:pt>
                <c:pt idx="63">
                  <c:v>0.90979086186697933</c:v>
                </c:pt>
                <c:pt idx="64">
                  <c:v>0.91258527497894659</c:v>
                </c:pt>
                <c:pt idx="65">
                  <c:v>0.91539034332890912</c:v>
                </c:pt>
                <c:pt idx="66">
                  <c:v>0.91820628911904945</c:v>
                </c:pt>
                <c:pt idx="67">
                  <c:v>0.92103332324070086</c:v>
                </c:pt>
                <c:pt idx="68">
                  <c:v>0.92387164528012466</c:v>
                </c:pt>
                <c:pt idx="69">
                  <c:v>0.92672144350890684</c:v>
                </c:pt>
                <c:pt idx="70">
                  <c:v>0.92958289485916235</c:v>
                </c:pt>
                <c:pt idx="71">
                  <c:v>0.93245616488371952</c:v>
                </c:pt>
                <c:pt idx="72">
                  <c:v>0.93534140770144247</c:v>
                </c:pt>
                <c:pt idx="73">
                  <c:v>0.93823876592783861</c:v>
                </c:pt>
                <c:pt idx="74">
                  <c:v>0.9411483705910838</c:v>
                </c:pt>
                <c:pt idx="75">
                  <c:v>0.94407034103359178</c:v>
                </c:pt>
                <c:pt idx="76">
                  <c:v>0.94700478479923789</c:v>
                </c:pt>
                <c:pt idx="77">
                  <c:v>0.94995179750634395</c:v>
                </c:pt>
                <c:pt idx="78">
                  <c:v>0.95291146270652405</c:v>
                </c:pt>
                <c:pt idx="79">
                  <c:v>0.95588385172948209</c:v>
                </c:pt>
                <c:pt idx="80">
                  <c:v>0.95886902351384729</c:v>
                </c:pt>
                <c:pt idx="81">
                  <c:v>0.96186702442413319</c:v>
                </c:pt>
                <c:pt idx="82">
                  <c:v>0.96487788805389973</c:v>
                </c:pt>
                <c:pt idx="83">
                  <c:v>0.96790163501520043</c:v>
                </c:pt>
                <c:pt idx="84">
                  <c:v>0.97093827271439315</c:v>
                </c:pt>
                <c:pt idx="85">
                  <c:v>0.97398779511439681</c:v>
                </c:pt>
                <c:pt idx="86">
                  <c:v>0.97705018248348141</c:v>
                </c:pt>
                <c:pt idx="87">
                  <c:v>0.98012540113067648</c:v>
                </c:pt>
                <c:pt idx="88">
                  <c:v>0.98321340312789951</c:v>
                </c:pt>
                <c:pt idx="89">
                  <c:v>0.986314126018902</c:v>
                </c:pt>
                <c:pt idx="90">
                  <c:v>0.98942749251515283</c:v>
                </c:pt>
                <c:pt idx="91">
                  <c:v>0.99255341017877308</c:v>
                </c:pt>
                <c:pt idx="92">
                  <c:v>0.99569177109267015</c:v>
                </c:pt>
                <c:pt idx="93">
                  <c:v>0.99884245151801521</c:v>
                </c:pt>
                <c:pt idx="94">
                  <c:v>1.0020053115392327</c:v>
                </c:pt>
                <c:pt idx="95">
                  <c:v>1.005180194696691</c:v>
                </c:pt>
                <c:pt idx="96">
                  <c:v>1.0083669276073006</c:v>
                </c:pt>
                <c:pt idx="97">
                  <c:v>1.0115653195732488</c:v>
                </c:pt>
                <c:pt idx="98">
                  <c:v>1.0147751621791259</c:v>
                </c:pt>
                <c:pt idx="99">
                  <c:v>1.0179962288777265</c:v>
                </c:pt>
                <c:pt idx="100">
                  <c:v>1.0212282745648382</c:v>
                </c:pt>
                <c:pt idx="101">
                  <c:v>1.0244710351433588</c:v>
                </c:pt>
                <c:pt idx="102">
                  <c:v>1.0277242270771227</c:v>
                </c:pt>
                <c:pt idx="103">
                  <c:v>1.0309875469348548</c:v>
                </c:pt>
                <c:pt idx="104">
                  <c:v>1.0342606709247022</c:v>
                </c:pt>
                <c:pt idx="105">
                  <c:v>1.0375432544198475</c:v>
                </c:pt>
                <c:pt idx="106">
                  <c:v>1.0408349314757439</c:v>
                </c:pt>
                <c:pt idx="107">
                  <c:v>1.0441353143395664</c:v>
                </c:pt>
                <c:pt idx="108">
                  <c:v>1.0474439929525223</c:v>
                </c:pt>
                <c:pt idx="109">
                  <c:v>1.0507605344457165</c:v>
                </c:pt>
                <c:pt idx="110">
                  <c:v>1.0540844826303322</c:v>
                </c:pt>
                <c:pt idx="111">
                  <c:v>1.0574153574829328</c:v>
                </c:pt>
                <c:pt idx="112">
                  <c:v>1.0607526546267738</c:v>
                </c:pt>
                <c:pt idx="113">
                  <c:v>1.0640958448100635</c:v>
                </c:pt>
                <c:pt idx="114">
                  <c:v>1.067444373382185</c:v>
                </c:pt>
                <c:pt idx="115">
                  <c:v>1.070797659768977</c:v>
                </c:pt>
                <c:pt idx="116">
                  <c:v>1.0741550969482181</c:v>
                </c:pt>
                <c:pt idx="117">
                  <c:v>1.0775160509265749</c:v>
                </c:pt>
                <c:pt idx="118">
                  <c:v>1.0808798602193244</c:v>
                </c:pt>
                <c:pt idx="119">
                  <c:v>1.084245835334255</c:v>
                </c:pt>
                <c:pt idx="120">
                  <c:v>1.0876132582612501</c:v>
                </c:pt>
                <c:pt idx="121">
                  <c:v>1.0909813819691263</c:v>
                </c:pt>
                <c:pt idx="122">
                  <c:v>1.0943494299114043</c:v>
                </c:pt>
                <c:pt idx="123">
                  <c:v>1.097716595542781</c:v>
                </c:pt>
                <c:pt idx="124">
                  <c:v>1.1010820418481602</c:v>
                </c:pt>
                <c:pt idx="125">
                  <c:v>1.1044449008862092</c:v>
                </c:pt>
                <c:pt idx="126">
                  <c:v>1.1078042733494908</c:v>
                </c:pt>
                <c:pt idx="127">
                  <c:v>1.1111592281433347</c:v>
                </c:pt>
                <c:pt idx="128">
                  <c:v>1.114508801985701</c:v>
                </c:pt>
                <c:pt idx="129">
                  <c:v>1.1178519990303895</c:v>
                </c:pt>
                <c:pt idx="130">
                  <c:v>1.1211877905160559</c:v>
                </c:pt>
                <c:pt idx="131">
                  <c:v>1.1245151144435781</c:v>
                </c:pt>
                <c:pt idx="132">
                  <c:v>1.1278328752844302</c:v>
                </c:pt>
                <c:pt idx="133">
                  <c:v>1.1311399437227996</c:v>
                </c:pt>
                <c:pt idx="134">
                  <c:v>1.1344351564342836</c:v>
                </c:pt>
                <c:pt idx="135">
                  <c:v>1.1377173159040859</c:v>
                </c:pt>
                <c:pt idx="136">
                  <c:v>1.1409851902877097</c:v>
                </c:pt>
                <c:pt idx="137">
                  <c:v>1.1442375133172344</c:v>
                </c:pt>
                <c:pt idx="138">
                  <c:v>1.1474729842563205</c:v>
                </c:pt>
                <c:pt idx="139">
                  <c:v>1.1506902679071536</c:v>
                </c:pt>
                <c:pt idx="140">
                  <c:v>1.1538879946726004</c:v>
                </c:pt>
                <c:pt idx="141">
                  <c:v>1.1570647606768811</c:v>
                </c:pt>
                <c:pt idx="142">
                  <c:v>1.1602191279481127</c:v>
                </c:pt>
                <c:pt idx="143">
                  <c:v>1.163349624666087</c:v>
                </c:pt>
                <c:pt idx="144">
                  <c:v>1.1664547454786647</c:v>
                </c:pt>
                <c:pt idx="145">
                  <c:v>1.1695329518901607</c:v>
                </c:pt>
                <c:pt idx="146">
                  <c:v>1.1725826727250777</c:v>
                </c:pt>
                <c:pt idx="147">
                  <c:v>1.1756023046705031</c:v>
                </c:pt>
                <c:pt idx="148">
                  <c:v>1.1785902129004411</c:v>
                </c:pt>
                <c:pt idx="149">
                  <c:v>1.1815447317852668</c:v>
                </c:pt>
                <c:pt idx="150">
                  <c:v>1.1844641656894039</c:v>
                </c:pt>
                <c:pt idx="151">
                  <c:v>1.1873467898602108</c:v>
                </c:pt>
                <c:pt idx="152">
                  <c:v>1.1901908514109216</c:v>
                </c:pt>
                <c:pt idx="153">
                  <c:v>1.192994570400328</c:v>
                </c:pt>
                <c:pt idx="154">
                  <c:v>1.1957561410117041</c:v>
                </c:pt>
                <c:pt idx="155">
                  <c:v>1.1984737328332629</c:v>
                </c:pt>
                <c:pt idx="156">
                  <c:v>1.2011454922421954</c:v>
                </c:pt>
                <c:pt idx="157">
                  <c:v>1.2037695438940856</c:v>
                </c:pt>
                <c:pt idx="158">
                  <c:v>1.2063439923191934</c:v>
                </c:pt>
                <c:pt idx="159">
                  <c:v>1.2088669236267848</c:v>
                </c:pt>
                <c:pt idx="160">
                  <c:v>1.2113364073183412</c:v>
                </c:pt>
                <c:pt idx="161">
                  <c:v>1.2137504982100993</c:v>
                </c:pt>
                <c:pt idx="162">
                  <c:v>1.216107238464982</c:v>
                </c:pt>
                <c:pt idx="163">
                  <c:v>1.2184046597335374</c:v>
                </c:pt>
                <c:pt idx="164">
                  <c:v>1.2206407854030585</c:v>
                </c:pt>
                <c:pt idx="165">
                  <c:v>1.2228136329535728</c:v>
                </c:pt>
                <c:pt idx="166">
                  <c:v>1.2249212164188834</c:v>
                </c:pt>
                <c:pt idx="167">
                  <c:v>1.2269615489503249</c:v>
                </c:pt>
                <c:pt idx="168">
                  <c:v>1.2289326454803462</c:v>
                </c:pt>
                <c:pt idx="169">
                  <c:v>1.2308325254824664</c:v>
                </c:pt>
                <c:pt idx="170">
                  <c:v>1.2326592158235867</c:v>
                </c:pt>
                <c:pt idx="171">
                  <c:v>1.2344107537040256</c:v>
                </c:pt>
                <c:pt idx="172">
                  <c:v>1.2360851896800771</c:v>
                </c:pt>
                <c:pt idx="173">
                  <c:v>1.2376805907632604</c:v>
                </c:pt>
                <c:pt idx="174">
                  <c:v>1.2391950435898398</c:v>
                </c:pt>
                <c:pt idx="175">
                  <c:v>1.2406266576535918</c:v>
                </c:pt>
                <c:pt idx="176">
                  <c:v>1.2419735685941913</c:v>
                </c:pt>
                <c:pt idx="177">
                  <c:v>1.2432339415330187</c:v>
                </c:pt>
                <c:pt idx="178">
                  <c:v>1.2444059744476186</c:v>
                </c:pt>
                <c:pt idx="179">
                  <c:v>1.2454879015754958</c:v>
                </c:pt>
                <c:pt idx="180">
                  <c:v>1.2464779968374176</c:v>
                </c:pt>
                <c:pt idx="181">
                  <c:v>1.247374577269917</c:v>
                </c:pt>
                <c:pt idx="182">
                  <c:v>1.2481760064562255</c:v>
                </c:pt>
                <c:pt idx="183">
                  <c:v>1.2488806979444822</c:v>
                </c:pt>
                <c:pt idx="184">
                  <c:v>1.249487118641684</c:v>
                </c:pt>
                <c:pt idx="185">
                  <c:v>1.2499937921715629</c:v>
                </c:pt>
                <c:pt idx="186">
                  <c:v>1.2503993021843063</c:v>
                </c:pt>
                <c:pt idx="187">
                  <c:v>1.2507022956058613</c:v>
                </c:pt>
                <c:pt idx="188">
                  <c:v>1.2509014858144436</c:v>
                </c:pt>
                <c:pt idx="189">
                  <c:v>1.2509956557318118</c:v>
                </c:pt>
                <c:pt idx="190">
                  <c:v>1.2509836608168894</c:v>
                </c:pt>
                <c:pt idx="191">
                  <c:v>1.2508644319494171</c:v>
                </c:pt>
                <c:pt idx="192">
                  <c:v>1.250636978191481</c:v>
                </c:pt>
                <c:pt idx="193">
                  <c:v>1.2503003894150098</c:v>
                </c:pt>
                <c:pt idx="194">
                  <c:v>1.2498538387836622</c:v>
                </c:pt>
                <c:pt idx="195">
                  <c:v>1.2492965850779381</c:v>
                </c:pt>
                <c:pt idx="196">
                  <c:v>1.2486279748528044</c:v>
                </c:pt>
                <c:pt idx="197">
                  <c:v>1.247847444417719</c:v>
                </c:pt>
                <c:pt idx="198">
                  <c:v>1.2469545216295288</c:v>
                </c:pt>
                <c:pt idx="199">
                  <c:v>1.2459488274894588</c:v>
                </c:pt>
                <c:pt idx="200">
                  <c:v>1.2448300775361345</c:v>
                </c:pt>
                <c:pt idx="201">
                  <c:v>1.2435980830274493</c:v>
                </c:pt>
                <c:pt idx="202">
                  <c:v>1.2422527519049471</c:v>
                </c:pt>
                <c:pt idx="203">
                  <c:v>1.240794089535344</c:v>
                </c:pt>
                <c:pt idx="204">
                  <c:v>1.2392221992247829</c:v>
                </c:pt>
                <c:pt idx="205">
                  <c:v>1.2375372825024431</c:v>
                </c:pt>
                <c:pt idx="206">
                  <c:v>1.2357396391711752</c:v>
                </c:pt>
                <c:pt idx="207">
                  <c:v>1.2338296671238953</c:v>
                </c:pt>
                <c:pt idx="208">
                  <c:v>1.2318078619255679</c:v>
                </c:pt>
                <c:pt idx="209">
                  <c:v>1.2296748161616917</c:v>
                </c:pt>
                <c:pt idx="210">
                  <c:v>1.2274312185552949</c:v>
                </c:pt>
                <c:pt idx="211">
                  <c:v>1.2250778528555228</c:v>
                </c:pt>
                <c:pt idx="212">
                  <c:v>1.2226155965019581</c:v>
                </c:pt>
                <c:pt idx="213">
                  <c:v>1.2200454190698478</c:v>
                </c:pt>
                <c:pt idx="214">
                  <c:v>1.2173683805024083</c:v>
                </c:pt>
                <c:pt idx="215">
                  <c:v>1.2145856291373294</c:v>
                </c:pt>
                <c:pt idx="216">
                  <c:v>1.2116983995355048</c:v>
                </c:pt>
                <c:pt idx="217">
                  <c:v>1.2087080101208627</c:v>
                </c:pt>
                <c:pt idx="218">
                  <c:v>1.2056158606409622</c:v>
                </c:pt>
                <c:pt idx="219">
                  <c:v>1.2024234294587317</c:v>
                </c:pt>
                <c:pt idx="220">
                  <c:v>1.1991322706863776</c:v>
                </c:pt>
                <c:pt idx="221">
                  <c:v>1.1957440111730617</c:v>
                </c:pt>
                <c:pt idx="222">
                  <c:v>1.192260347358443</c:v>
                </c:pt>
                <c:pt idx="223">
                  <c:v>1.1886830420045844</c:v>
                </c:pt>
                <c:pt idx="224">
                  <c:v>1.1850139208190624</c:v>
                </c:pt>
                <c:pt idx="225">
                  <c:v>1.1812548689823639</c:v>
                </c:pt>
                <c:pt idx="226">
                  <c:v>1.1774078275928166</c:v>
                </c:pt>
                <c:pt idx="227">
                  <c:v>1.1734747900423865</c:v>
                </c:pt>
                <c:pt idx="228">
                  <c:v>1.1694577983366783</c:v>
                </c:pt>
                <c:pt idx="229">
                  <c:v>1.1653589393723991</c:v>
                </c:pt>
                <c:pt idx="230">
                  <c:v>1.1611803411854016</c:v>
                </c:pt>
                <c:pt idx="231">
                  <c:v>1.1569241691821908</c:v>
                </c:pt>
                <c:pt idx="232">
                  <c:v>1.1525926223675103</c:v>
                </c:pt>
                <c:pt idx="233">
                  <c:v>1.1481879295802522</c:v>
                </c:pt>
                <c:pt idx="234">
                  <c:v>1.1437123457495411</c:v>
                </c:pt>
                <c:pt idx="235">
                  <c:v>1.1391681481823746</c:v>
                </c:pt>
                <c:pt idx="236">
                  <c:v>1.134557632893701</c:v>
                </c:pt>
                <c:pt idx="237">
                  <c:v>1.1298831109892482</c:v>
                </c:pt>
                <c:pt idx="238">
                  <c:v>1.1251469051108549</c:v>
                </c:pt>
                <c:pt idx="239">
                  <c:v>1.1203513459534167</c:v>
                </c:pt>
                <c:pt idx="240">
                  <c:v>1.1154987688619276</c:v>
                </c:pt>
                <c:pt idx="241">
                  <c:v>1.1105915105164392</c:v>
                </c:pt>
                <c:pt idx="242">
                  <c:v>1.1056319057120736</c:v>
                </c:pt>
                <c:pt idx="243">
                  <c:v>1.1006222842405571</c:v>
                </c:pt>
                <c:pt idx="244">
                  <c:v>1.0955649678790411</c:v>
                </c:pt>
                <c:pt idx="245">
                  <c:v>1.0904622674913125</c:v>
                </c:pt>
                <c:pt idx="246">
                  <c:v>1.0853164802457829</c:v>
                </c:pt>
                <c:pt idx="247">
                  <c:v>1.0801298869540219</c:v>
                </c:pt>
                <c:pt idx="248">
                  <c:v>1.0749047495329043</c:v>
                </c:pt>
                <c:pt idx="249">
                  <c:v>1.0696433085928325</c:v>
                </c:pt>
                <c:pt idx="250">
                  <c:v>1.0643477811538684</c:v>
                </c:pt>
                <c:pt idx="251">
                  <c:v>1.0590203584910158</c:v>
                </c:pt>
                <c:pt idx="252">
                  <c:v>1.0536632041093339</c:v>
                </c:pt>
                <c:pt idx="253">
                  <c:v>1.0482784518490207</c:v>
                </c:pt>
                <c:pt idx="254">
                  <c:v>1.0428682041200987</c:v>
                </c:pt>
                <c:pt idx="255">
                  <c:v>1.0374345302658572</c:v>
                </c:pt>
                <c:pt idx="256">
                  <c:v>1.0319794650537626</c:v>
                </c:pt>
                <c:pt idx="257">
                  <c:v>1.026505007292128</c:v>
                </c:pt>
                <c:pt idx="258">
                  <c:v>1.0210131185704689</c:v>
                </c:pt>
                <c:pt idx="259">
                  <c:v>1.0155057221211081</c:v>
                </c:pt>
                <c:pt idx="260">
                  <c:v>1.0099847017992956</c:v>
                </c:pt>
                <c:pt idx="261">
                  <c:v>1.0044519011788162</c:v>
                </c:pt>
                <c:pt idx="262">
                  <c:v>0.9989091227598188</c:v>
                </c:pt>
                <c:pt idx="263">
                  <c:v>0.99335812728537742</c:v>
                </c:pt>
                <c:pt idx="264">
                  <c:v>0.98780063316310984</c:v>
                </c:pt>
                <c:pt idx="265">
                  <c:v>0.98223831598802669</c:v>
                </c:pt>
                <c:pt idx="266">
                  <c:v>0.97667280816264235</c:v>
                </c:pt>
                <c:pt idx="267">
                  <c:v>0.97110569861028706</c:v>
                </c:pt>
                <c:pt idx="268">
                  <c:v>0.96553853257747912</c:v>
                </c:pt>
                <c:pt idx="269">
                  <c:v>0.95997281152115466</c:v>
                </c:pt>
                <c:pt idx="270">
                  <c:v>0.95440999307653629</c:v>
                </c:pt>
                <c:pt idx="271">
                  <c:v>0.94885149110138989</c:v>
                </c:pt>
                <c:pt idx="272">
                  <c:v>0.94329867579244653</c:v>
                </c:pt>
                <c:pt idx="273">
                  <c:v>0.93775287386978234</c:v>
                </c:pt>
                <c:pt idx="274">
                  <c:v>0.93221536882498712</c:v>
                </c:pt>
                <c:pt idx="275">
                  <c:v>0.92668740122902604</c:v>
                </c:pt>
                <c:pt idx="276">
                  <c:v>0.92117016909574467</c:v>
                </c:pt>
                <c:pt idx="277">
                  <c:v>0.91566482829706974</c:v>
                </c:pt>
                <c:pt idx="278">
                  <c:v>0.91017249302604031</c:v>
                </c:pt>
                <c:pt idx="279">
                  <c:v>0.90469423630390255</c:v>
                </c:pt>
                <c:pt idx="280">
                  <c:v>0.89923109052762218</c:v>
                </c:pt>
                <c:pt idx="281">
                  <c:v>0.89378404805426637</c:v>
                </c:pt>
                <c:pt idx="282">
                  <c:v>0.88835406181884224</c:v>
                </c:pt>
                <c:pt idx="283">
                  <c:v>0.88294204598230319</c:v>
                </c:pt>
                <c:pt idx="284">
                  <c:v>0.8775488766065469</c:v>
                </c:pt>
                <c:pt idx="285">
                  <c:v>0.87217539235339059</c:v>
                </c:pt>
                <c:pt idx="286">
                  <c:v>0.86682239520460647</c:v>
                </c:pt>
                <c:pt idx="287">
                  <c:v>0.86149065120026291</c:v>
                </c:pt>
                <c:pt idx="288">
                  <c:v>0.85618089119273566</c:v>
                </c:pt>
                <c:pt idx="289">
                  <c:v>0.85089381161389155</c:v>
                </c:pt>
                <c:pt idx="290">
                  <c:v>0.84563007525308165</c:v>
                </c:pt>
                <c:pt idx="291">
                  <c:v>0.84039031204370629</c:v>
                </c:pt>
                <c:pt idx="292">
                  <c:v>0.83517511985624848</c:v>
                </c:pt>
                <c:pt idx="293">
                  <c:v>0.82998506529579752</c:v>
                </c:pt>
                <c:pt idx="294">
                  <c:v>0.82482068450220425</c:v>
                </c:pt>
                <c:pt idx="295">
                  <c:v>0.81968248395114385</c:v>
                </c:pt>
                <c:pt idx="296">
                  <c:v>0.81457094125445195</c:v>
                </c:pt>
                <c:pt idx="297">
                  <c:v>0.80948650595825034</c:v>
                </c:pt>
                <c:pt idx="298">
                  <c:v>0.80442960033745203</c:v>
                </c:pt>
                <c:pt idx="299">
                  <c:v>0.79940062018536961</c:v>
                </c:pt>
                <c:pt idx="300">
                  <c:v>0.79439993559723965</c:v>
                </c:pt>
                <c:pt idx="301">
                  <c:v>0.78942789174656813</c:v>
                </c:pt>
                <c:pt idx="302">
                  <c:v>0.78448480965331546</c:v>
                </c:pt>
                <c:pt idx="303">
                  <c:v>0.77957098694300697</c:v>
                </c:pt>
                <c:pt idx="304">
                  <c:v>0.77468669859595607</c:v>
                </c:pt>
                <c:pt idx="305">
                  <c:v>0.76983219768586297</c:v>
                </c:pt>
                <c:pt idx="306">
                  <c:v>0.76500771610712481</c:v>
                </c:pt>
                <c:pt idx="307">
                  <c:v>0.76021346529027445</c:v>
                </c:pt>
                <c:pt idx="308">
                  <c:v>0.75544963690503131</c:v>
                </c:pt>
                <c:pt idx="309">
                  <c:v>0.75071640355050506</c:v>
                </c:pt>
                <c:pt idx="310">
                  <c:v>0.74601391943217421</c:v>
                </c:pt>
                <c:pt idx="311">
                  <c:v>0.74134232102529174</c:v>
                </c:pt>
                <c:pt idx="312">
                  <c:v>0.73670172772445097</c:v>
                </c:pt>
                <c:pt idx="313">
                  <c:v>0.73209224247907745</c:v>
                </c:pt>
                <c:pt idx="314">
                  <c:v>0.72751395241466821</c:v>
                </c:pt>
                <c:pt idx="315">
                  <c:v>0.72296692943964402</c:v>
                </c:pt>
                <c:pt idx="316">
                  <c:v>0.71845123083771512</c:v>
                </c:pt>
                <c:pt idx="317">
                  <c:v>0.71396689984570516</c:v>
                </c:pt>
                <c:pt idx="318">
                  <c:v>0.70951396621681417</c:v>
                </c:pt>
                <c:pt idx="319">
                  <c:v>0.70509244676932359</c:v>
                </c:pt>
                <c:pt idx="320">
                  <c:v>0.70070234592079428</c:v>
                </c:pt>
                <c:pt idx="321">
                  <c:v>0.69634365620781302</c:v>
                </c:pt>
                <c:pt idx="322">
                  <c:v>0.69201635879139067</c:v>
                </c:pt>
                <c:pt idx="323">
                  <c:v>0.68772042394812172</c:v>
                </c:pt>
                <c:pt idx="324">
                  <c:v>0.68345581154724122</c:v>
                </c:pt>
                <c:pt idx="325">
                  <c:v>0.67922247151373938</c:v>
                </c:pt>
                <c:pt idx="326">
                  <c:v>0.67502034427769964</c:v>
                </c:pt>
                <c:pt idx="327">
                  <c:v>0.67084936121004979</c:v>
                </c:pt>
                <c:pt idx="328">
                  <c:v>0.66670944504492702</c:v>
                </c:pt>
                <c:pt idx="329">
                  <c:v>0.66260051028886691</c:v>
                </c:pt>
                <c:pt idx="330">
                  <c:v>0.65852246361704336</c:v>
                </c:pt>
                <c:pt idx="331">
                  <c:v>0.65447520425678429</c:v>
                </c:pt>
                <c:pt idx="332">
                  <c:v>0.65045862435860924</c:v>
                </c:pt>
                <c:pt idx="333">
                  <c:v>0.64647260935503081</c:v>
                </c:pt>
                <c:pt idx="334">
                  <c:v>0.64251703830737117</c:v>
                </c:pt>
                <c:pt idx="335">
                  <c:v>0.63859178424085383</c:v>
                </c:pt>
                <c:pt idx="336">
                  <c:v>0.63469671446822418</c:v>
                </c:pt>
                <c:pt idx="337">
                  <c:v>0.63083169090216473</c:v>
                </c:pt>
                <c:pt idx="338">
                  <c:v>0.62699657035676792</c:v>
                </c:pt>
                <c:pt idx="339">
                  <c:v>0.6231912048383299</c:v>
                </c:pt>
                <c:pt idx="340">
                  <c:v>0.61941544182573349</c:v>
                </c:pt>
                <c:pt idx="341">
                  <c:v>0.61566912454068234</c:v>
                </c:pt>
                <c:pt idx="342">
                  <c:v>0.61195209220805158</c:v>
                </c:pt>
                <c:pt idx="343">
                  <c:v>0.60826418030661911</c:v>
                </c:pt>
                <c:pt idx="344">
                  <c:v>0.60460522081043511</c:v>
                </c:pt>
                <c:pt idx="345">
                  <c:v>0.60097504242109445</c:v>
                </c:pt>
                <c:pt idx="346">
                  <c:v>0.59737347079115988</c:v>
                </c:pt>
                <c:pt idx="347">
                  <c:v>0.59380032873899857</c:v>
                </c:pt>
                <c:pt idx="348">
                  <c:v>0.59025543645527367</c:v>
                </c:pt>
                <c:pt idx="349">
                  <c:v>0.58673861170134278</c:v>
                </c:pt>
                <c:pt idx="350">
                  <c:v>0.58324966999980399</c:v>
                </c:pt>
                <c:pt idx="351">
                  <c:v>0.57978842481742821</c:v>
                </c:pt>
                <c:pt idx="352">
                  <c:v>0.57635468774071164</c:v>
                </c:pt>
                <c:pt idx="353">
                  <c:v>0.57294826864428061</c:v>
                </c:pt>
                <c:pt idx="354">
                  <c:v>0.56956897585237087</c:v>
                </c:pt>
                <c:pt idx="355">
                  <c:v>0.56621661629360853</c:v>
                </c:pt>
                <c:pt idx="356">
                  <c:v>0.56289099564930078</c:v>
                </c:pt>
                <c:pt idx="357">
                  <c:v>0.55959191849545664</c:v>
                </c:pt>
                <c:pt idx="358">
                  <c:v>0.55631918843873773</c:v>
                </c:pt>
                <c:pt idx="359">
                  <c:v>0.55307260824654592</c:v>
                </c:pt>
                <c:pt idx="360">
                  <c:v>0.54985197997144319</c:v>
                </c:pt>
                <c:pt idx="361">
                  <c:v>0.54665710507009624</c:v>
                </c:pt>
                <c:pt idx="362">
                  <c:v>0.54348778451693314</c:v>
                </c:pt>
                <c:pt idx="363">
                  <c:v>0.54034381891269656</c:v>
                </c:pt>
                <c:pt idx="364">
                  <c:v>0.53722500858806788</c:v>
                </c:pt>
                <c:pt idx="365">
                  <c:v>0.53413115370254116</c:v>
                </c:pt>
                <c:pt idx="366">
                  <c:v>0.53106205433870879</c:v>
                </c:pt>
                <c:pt idx="367">
                  <c:v>0.52801751059212754</c:v>
                </c:pt>
                <c:pt idx="368">
                  <c:v>0.52499732265692178</c:v>
                </c:pt>
                <c:pt idx="369">
                  <c:v>0.52200129090727887</c:v>
                </c:pt>
                <c:pt idx="370">
                  <c:v>0.51902921597498741</c:v>
                </c:pt>
                <c:pt idx="371">
                  <c:v>0.51608089882316333</c:v>
                </c:pt>
                <c:pt idx="372">
                  <c:v>0.51315614081630456</c:v>
                </c:pt>
                <c:pt idx="373">
                  <c:v>0.51025474378681257</c:v>
                </c:pt>
                <c:pt idx="374">
                  <c:v>0.50737651009811202</c:v>
                </c:pt>
                <c:pt idx="375">
                  <c:v>0.50452124270449961</c:v>
                </c:pt>
                <c:pt idx="376">
                  <c:v>0.50168874520784268</c:v>
                </c:pt>
                <c:pt idx="377">
                  <c:v>0.49887882191125266</c:v>
                </c:pt>
                <c:pt idx="378">
                  <c:v>0.49609127786984664</c:v>
                </c:pt>
                <c:pt idx="379">
                  <c:v>0.49332591893871208</c:v>
                </c:pt>
                <c:pt idx="380">
                  <c:v>0.49058255181818367</c:v>
                </c:pt>
                <c:pt idx="381">
                  <c:v>0.48786098409653744</c:v>
                </c:pt>
                <c:pt idx="382">
                  <c:v>0.48516102429020358</c:v>
                </c:pt>
                <c:pt idx="383">
                  <c:v>0.4824824818816002</c:v>
                </c:pt>
                <c:pt idx="384">
                  <c:v>0.47982516735467784</c:v>
                </c:pt>
                <c:pt idx="385">
                  <c:v>0.47718889222827382</c:v>
                </c:pt>
                <c:pt idx="386">
                  <c:v>0.47457346908735837</c:v>
                </c:pt>
                <c:pt idx="387">
                  <c:v>0.47197871161226401</c:v>
                </c:pt>
                <c:pt idx="388">
                  <c:v>0.46940443460597875</c:v>
                </c:pt>
                <c:pt idx="389">
                  <c:v>0.46685045401958242</c:v>
                </c:pt>
                <c:pt idx="390">
                  <c:v>0.46431658697590633</c:v>
                </c:pt>
                <c:pt idx="391">
                  <c:v>0.46180265179148794</c:v>
                </c:pt>
                <c:pt idx="392">
                  <c:v>0.45930846799689334</c:v>
                </c:pt>
                <c:pt idx="393">
                  <c:v>0.45683385635547724</c:v>
                </c:pt>
                <c:pt idx="394">
                  <c:v>0.45437863888064683</c:v>
                </c:pt>
                <c:pt idx="395">
                  <c:v>0.4519426388516955</c:v>
                </c:pt>
                <c:pt idx="396">
                  <c:v>0.44952568082826483</c:v>
                </c:pt>
                <c:pt idx="397">
                  <c:v>0.44712759066349828</c:v>
                </c:pt>
                <c:pt idx="398">
                  <c:v>0.44474819551594275</c:v>
                </c:pt>
                <c:pt idx="399">
                  <c:v>0.44238732386025281</c:v>
                </c:pt>
                <c:pt idx="400">
                  <c:v>0.44004480549675268</c:v>
                </c:pt>
                <c:pt idx="401">
                  <c:v>0.43772047155990579</c:v>
                </c:pt>
                <c:pt idx="402">
                  <c:v>0.43541415452574117</c:v>
                </c:pt>
                <c:pt idx="403">
                  <c:v>0.43312568821828717</c:v>
                </c:pt>
                <c:pt idx="404">
                  <c:v>0.43085490781505353</c:v>
                </c:pt>
                <c:pt idx="405">
                  <c:v>0.4286016498516112</c:v>
                </c:pt>
                <c:pt idx="406">
                  <c:v>0.42636575222530754</c:v>
                </c:pt>
                <c:pt idx="407">
                  <c:v>0.42414705419816118</c:v>
                </c:pt>
                <c:pt idx="408">
                  <c:v>0.42194539639897355</c:v>
                </c:pt>
                <c:pt idx="409">
                  <c:v>0.41976062082469501</c:v>
                </c:pt>
                <c:pt idx="410">
                  <c:v>0.41759257084108459</c:v>
                </c:pt>
                <c:pt idx="411">
                  <c:v>0.41544109118269246</c:v>
                </c:pt>
                <c:pt idx="412">
                  <c:v>0.41330602795220417</c:v>
                </c:pt>
                <c:pt idx="413">
                  <c:v>0.41118722861917673</c:v>
                </c:pt>
                <c:pt idx="414">
                  <c:v>0.4090845420181945</c:v>
                </c:pt>
                <c:pt idx="415">
                  <c:v>0.40699781834648052</c:v>
                </c:pt>
                <c:pt idx="416">
                  <c:v>0.40492690916098617</c:v>
                </c:pt>
                <c:pt idx="417">
                  <c:v>0.40287166737498881</c:v>
                </c:pt>
                <c:pt idx="418">
                  <c:v>0.40083194725422416</c:v>
                </c:pt>
                <c:pt idx="419">
                  <c:v>0.39880760441257634</c:v>
                </c:pt>
                <c:pt idx="420">
                  <c:v>0.39679849580735321</c:v>
                </c:pt>
                <c:pt idx="421">
                  <c:v>0.39480447973416616</c:v>
                </c:pt>
                <c:pt idx="422">
                  <c:v>0.39282541582143887</c:v>
                </c:pt>
                <c:pt idx="423">
                  <c:v>0.39086116502456647</c:v>
                </c:pt>
                <c:pt idx="424">
                  <c:v>0.38891158961974348</c:v>
                </c:pt>
                <c:pt idx="425">
                  <c:v>0.38697655319748347</c:v>
                </c:pt>
                <c:pt idx="426">
                  <c:v>0.38505592065584504</c:v>
                </c:pt>
                <c:pt idx="427">
                  <c:v>0.38314955819338553</c:v>
                </c:pt>
                <c:pt idx="428">
                  <c:v>0.38125733330185735</c:v>
                </c:pt>
                <c:pt idx="429">
                  <c:v>0.37937911475866476</c:v>
                </c:pt>
                <c:pt idx="430">
                  <c:v>0.37751477261909683</c:v>
                </c:pt>
                <c:pt idx="431">
                  <c:v>0.37566417820835007</c:v>
                </c:pt>
                <c:pt idx="432">
                  <c:v>0.37382720411335718</c:v>
                </c:pt>
                <c:pt idx="433">
                  <c:v>0.37200372417443495</c:v>
                </c:pt>
                <c:pt idx="434">
                  <c:v>0.37019361347676322</c:v>
                </c:pt>
                <c:pt idx="435">
                  <c:v>0.36839674834171082</c:v>
                </c:pt>
                <c:pt idx="436">
                  <c:v>0.36661300631801624</c:v>
                </c:pt>
                <c:pt idx="437">
                  <c:v>0.36484226617283833</c:v>
                </c:pt>
                <c:pt idx="438">
                  <c:v>0.36308440788268659</c:v>
                </c:pt>
                <c:pt idx="439">
                  <c:v>0.36133931262424002</c:v>
                </c:pt>
                <c:pt idx="440">
                  <c:v>0.35960686276506804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9460-4D46-A9F2-E576F4B17484}"/>
            </c:ext>
          </c:extLst>
        </c:ser>
        <c:ser>
          <c:idx val="3"/>
          <c:order val="4"/>
          <c:tx>
            <c:strRef>
              <c:f>Data!$H$19</c:f>
              <c:strCache>
                <c:ptCount val="1"/>
                <c:pt idx="0">
                  <c:v>120%</c:v>
                </c:pt>
              </c:strCache>
            </c:strRef>
          </c:tx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Data!$H$21:$H$461</c:f>
              <c:numCache>
                <c:formatCode>General</c:formatCode>
                <c:ptCount val="441"/>
                <c:pt idx="0">
                  <c:v>0.94131146491734341</c:v>
                </c:pt>
                <c:pt idx="1">
                  <c:v>0.94716681455447715</c:v>
                </c:pt>
                <c:pt idx="2">
                  <c:v>0.95293881340495601</c:v>
                </c:pt>
                <c:pt idx="3">
                  <c:v>0.9586297467466075</c:v>
                </c:pt>
                <c:pt idx="4">
                  <c:v>0.96424184763522014</c:v>
                </c:pt>
                <c:pt idx="5">
                  <c:v>0.96977729705504023</c:v>
                </c:pt>
                <c:pt idx="6">
                  <c:v>0.97523822414875361</c:v>
                </c:pt>
                <c:pt idx="7">
                  <c:v>0.98062670651879102</c:v>
                </c:pt>
                <c:pt idx="8">
                  <c:v>0.98594477059234997</c:v>
                </c:pt>
                <c:pt idx="9">
                  <c:v>0.99119439204304016</c:v>
                </c:pt>
                <c:pt idx="10">
                  <c:v>0.99637749626256622</c:v>
                </c:pt>
                <c:pt idx="11">
                  <c:v>1.001495958876327</c:v>
                </c:pt>
                <c:pt idx="12">
                  <c:v>1.0065516062972646</c:v>
                </c:pt>
                <c:pt idx="13">
                  <c:v>1.0115462163127187</c:v>
                </c:pt>
                <c:pt idx="14">
                  <c:v>1.0164815186994445</c:v>
                </c:pt>
                <c:pt idx="15">
                  <c:v>1.0213591958623334</c:v>
                </c:pt>
                <c:pt idx="16">
                  <c:v>1.0261808834927244</c:v>
                </c:pt>
                <c:pt idx="17">
                  <c:v>1.0309481712425419</c:v>
                </c:pt>
                <c:pt idx="18">
                  <c:v>1.0356626034107979</c:v>
                </c:pt>
                <c:pt idx="19">
                  <c:v>1.0403256796392983</c:v>
                </c:pt>
                <c:pt idx="20">
                  <c:v>1.0449388556146704</c:v>
                </c:pt>
                <c:pt idx="21">
                  <c:v>1.0495035437740756</c:v>
                </c:pt>
                <c:pt idx="22">
                  <c:v>1.0540211140122313</c:v>
                </c:pt>
                <c:pt idx="23">
                  <c:v>1.058492894387568</c:v>
                </c:pt>
                <c:pt idx="24">
                  <c:v>1.0629201718255765</c:v>
                </c:pt>
                <c:pt idx="25">
                  <c:v>1.0673041928175784</c:v>
                </c:pt>
                <c:pt idx="26">
                  <c:v>1.0716461641133477</c:v>
                </c:pt>
                <c:pt idx="27">
                  <c:v>1.0759472534061663</c:v>
                </c:pt>
                <c:pt idx="28">
                  <c:v>1.0802085900090626</c:v>
                </c:pt>
                <c:pt idx="29">
                  <c:v>1.0844312655211157</c:v>
                </c:pt>
                <c:pt idx="30">
                  <c:v>1.0886163344828557</c:v>
                </c:pt>
                <c:pt idx="31">
                  <c:v>1.0927648150198894</c:v>
                </c:pt>
                <c:pt idx="32">
                  <c:v>1.0968776894740286</c:v>
                </c:pt>
                <c:pt idx="33">
                  <c:v>1.1009559050212703</c:v>
                </c:pt>
                <c:pt idx="34">
                  <c:v>1.1050003742760928</c:v>
                </c:pt>
                <c:pt idx="35">
                  <c:v>1.1090119758816224</c:v>
                </c:pt>
                <c:pt idx="36">
                  <c:v>1.1129915550852953</c:v>
                </c:pt>
                <c:pt idx="37">
                  <c:v>1.1169399242997302</c:v>
                </c:pt>
                <c:pt idx="38">
                  <c:v>1.1208578636485791</c:v>
                </c:pt>
                <c:pt idx="39">
                  <c:v>1.1247461214972096</c:v>
                </c:pt>
                <c:pt idx="40">
                  <c:v>1.1286054149681117</c:v>
                </c:pt>
                <c:pt idx="41">
                  <c:v>1.1324364304409844</c:v>
                </c:pt>
                <c:pt idx="42">
                  <c:v>1.13623982403751</c:v>
                </c:pt>
                <c:pt idx="43">
                  <c:v>1.1400162220908643</c:v>
                </c:pt>
                <c:pt idx="44">
                  <c:v>1.1437662216000548</c:v>
                </c:pt>
                <c:pt idx="45">
                  <c:v>1.1474903906692204</c:v>
                </c:pt>
                <c:pt idx="46">
                  <c:v>1.1511892689320551</c:v>
                </c:pt>
                <c:pt idx="47">
                  <c:v>1.1548633679615599</c:v>
                </c:pt>
                <c:pt idx="48">
                  <c:v>1.1585131716653505</c:v>
                </c:pt>
                <c:pt idx="49">
                  <c:v>1.1621391366667759</c:v>
                </c:pt>
                <c:pt idx="50">
                  <c:v>1.1657416926721367</c:v>
                </c:pt>
                <c:pt idx="51">
                  <c:v>1.1693212428243034</c:v>
                </c:pt>
                <c:pt idx="52">
                  <c:v>1.1728781640430688</c:v>
                </c:pt>
                <c:pt idx="53">
                  <c:v>1.1764128073525826</c:v>
                </c:pt>
                <c:pt idx="54">
                  <c:v>1.1799254981962339</c:v>
                </c:pt>
                <c:pt idx="55">
                  <c:v>1.1834165367393743</c:v>
                </c:pt>
                <c:pt idx="56">
                  <c:v>1.1868861981602734</c:v>
                </c:pt>
                <c:pt idx="57">
                  <c:v>1.1903347329297427</c:v>
                </c:pt>
                <c:pt idx="58">
                  <c:v>1.1937623670798421</c:v>
                </c:pt>
                <c:pt idx="59">
                  <c:v>1.1971693024621297</c:v>
                </c:pt>
                <c:pt idx="60">
                  <c:v>1.2005557169959125</c:v>
                </c:pt>
                <c:pt idx="61">
                  <c:v>1.2039217649069682</c:v>
                </c:pt>
                <c:pt idx="62">
                  <c:v>1.2072675769572285</c:v>
                </c:pt>
                <c:pt idx="63">
                  <c:v>1.2105932606659175</c:v>
                </c:pt>
                <c:pt idx="64">
                  <c:v>1.2138989005226568</c:v>
                </c:pt>
                <c:pt idx="65">
                  <c:v>1.2171845581930543</c:v>
                </c:pt>
                <c:pt idx="66">
                  <c:v>1.2204502727173117</c:v>
                </c:pt>
                <c:pt idx="67">
                  <c:v>1.2236960607023837</c:v>
                </c:pt>
                <c:pt idx="68">
                  <c:v>1.2269219165082472</c:v>
                </c:pt>
                <c:pt idx="69">
                  <c:v>1.2301278124288386</c:v>
                </c:pt>
                <c:pt idx="70">
                  <c:v>1.2333136988682261</c:v>
                </c:pt>
                <c:pt idx="71">
                  <c:v>1.2364795045126036</c:v>
                </c:pt>
                <c:pt idx="72">
                  <c:v>1.2396251364986899</c:v>
                </c:pt>
                <c:pt idx="73">
                  <c:v>1.242750480579133</c:v>
                </c:pt>
                <c:pt idx="74">
                  <c:v>1.2458554012855274</c:v>
                </c:pt>
                <c:pt idx="75">
                  <c:v>1.2489397420896626</c:v>
                </c:pt>
                <c:pt idx="76">
                  <c:v>1.2520033255636205</c:v>
                </c:pt>
                <c:pt idx="77">
                  <c:v>1.2550459535393619</c:v>
                </c:pt>
                <c:pt idx="78">
                  <c:v>1.2580674072684381</c:v>
                </c:pt>
                <c:pt idx="79">
                  <c:v>1.2610674475824786</c:v>
                </c:pt>
                <c:pt idx="80">
                  <c:v>1.2640458150551079</c:v>
                </c:pt>
                <c:pt idx="81">
                  <c:v>1.267002230165958</c:v>
                </c:pt>
                <c:pt idx="82">
                  <c:v>1.2699363934674404</c:v>
                </c:pt>
                <c:pt idx="83">
                  <c:v>1.2728479857549606</c:v>
                </c:pt>
                <c:pt idx="84">
                  <c:v>1.2757366682412443</c:v>
                </c:pt>
                <c:pt idx="85">
                  <c:v>1.278602082735476</c:v>
                </c:pt>
                <c:pt idx="86">
                  <c:v>1.2814438518279272</c:v>
                </c:pt>
                <c:pt idx="87">
                  <c:v>1.2842615790807719</c:v>
                </c:pt>
                <c:pt idx="88">
                  <c:v>1.2870548492257896</c:v>
                </c:pt>
                <c:pt idx="89">
                  <c:v>1.2898232283696496</c:v>
                </c:pt>
                <c:pt idx="90">
                  <c:v>1.2925662642074749</c:v>
                </c:pt>
                <c:pt idx="91">
                  <c:v>1.2952834862453906</c:v>
                </c:pt>
                <c:pt idx="92">
                  <c:v>1.2979744060327472</c:v>
                </c:pt>
                <c:pt idx="93">
                  <c:v>1.3006385174047226</c:v>
                </c:pt>
                <c:pt idx="94">
                  <c:v>1.303275296735986</c:v>
                </c:pt>
                <c:pt idx="95">
                  <c:v>1.3058842032061158</c:v>
                </c:pt>
                <c:pt idx="96">
                  <c:v>1.3084646790774539</c:v>
                </c:pt>
                <c:pt idx="97">
                  <c:v>1.3110161499860638</c:v>
                </c:pt>
                <c:pt idx="98">
                  <c:v>1.3135380252464552</c:v>
                </c:pt>
                <c:pt idx="99">
                  <c:v>1.3160296981707329</c:v>
                </c:pt>
                <c:pt idx="100">
                  <c:v>1.3184905464027998</c:v>
                </c:pt>
                <c:pt idx="101">
                  <c:v>1.3209199322682428</c:v>
                </c:pt>
                <c:pt idx="102">
                  <c:v>1.3233172031405034</c:v>
                </c:pt>
                <c:pt idx="103">
                  <c:v>1.3256816918239245</c:v>
                </c:pt>
                <c:pt idx="104">
                  <c:v>1.3280127169542304</c:v>
                </c:pt>
                <c:pt idx="105">
                  <c:v>1.3303095834169898</c:v>
                </c:pt>
                <c:pt idx="106">
                  <c:v>1.3325715827845706</c:v>
                </c:pt>
                <c:pt idx="107">
                  <c:v>1.3347979937720771</c:v>
                </c:pt>
                <c:pt idx="108">
                  <c:v>1.3369880827127241</c:v>
                </c:pt>
                <c:pt idx="109">
                  <c:v>1.3391411040530699</c:v>
                </c:pt>
                <c:pt idx="110">
                  <c:v>1.3412563008684943</c:v>
                </c:pt>
                <c:pt idx="111">
                  <c:v>1.3433329053992709</c:v>
                </c:pt>
                <c:pt idx="112">
                  <c:v>1.3453701396075382</c:v>
                </c:pt>
                <c:pt idx="113">
                  <c:v>1.3473672157554331</c:v>
                </c:pt>
                <c:pt idx="114">
                  <c:v>1.3493233370046032</c:v>
                </c:pt>
                <c:pt idx="115">
                  <c:v>1.3512376980372596</c:v>
                </c:pt>
                <c:pt idx="116">
                  <c:v>1.3531094856988919</c:v>
                </c:pt>
                <c:pt idx="117">
                  <c:v>1.3549378796626992</c:v>
                </c:pt>
                <c:pt idx="118">
                  <c:v>1.3567220531157409</c:v>
                </c:pt>
                <c:pt idx="119">
                  <c:v>1.3584611734667515</c:v>
                </c:pt>
                <c:pt idx="120">
                  <c:v>1.3601544030754953</c:v>
                </c:pt>
                <c:pt idx="121">
                  <c:v>1.361800900003485</c:v>
                </c:pt>
                <c:pt idx="122">
                  <c:v>1.3633998187858001</c:v>
                </c:pt>
                <c:pt idx="123">
                  <c:v>1.3649503112236967</c:v>
                </c:pt>
                <c:pt idx="124">
                  <c:v>1.3664515271976077</c:v>
                </c:pt>
                <c:pt idx="125">
                  <c:v>1.3679026155000771</c:v>
                </c:pt>
                <c:pt idx="126">
                  <c:v>1.3693027246880793</c:v>
                </c:pt>
                <c:pt idx="127">
                  <c:v>1.3706510039541155</c:v>
                </c:pt>
                <c:pt idx="128">
                  <c:v>1.3719466040153949</c:v>
                </c:pt>
                <c:pt idx="129">
                  <c:v>1.3731886780203166</c:v>
                </c:pt>
                <c:pt idx="130">
                  <c:v>1.3743763824714239</c:v>
                </c:pt>
                <c:pt idx="131">
                  <c:v>1.375508878163878</c:v>
                </c:pt>
                <c:pt idx="132">
                  <c:v>1.3765853311384555</c:v>
                </c:pt>
                <c:pt idx="133">
                  <c:v>1.3776049136479778</c:v>
                </c:pt>
                <c:pt idx="134">
                  <c:v>1.3785668051359981</c:v>
                </c:pt>
                <c:pt idx="135">
                  <c:v>1.3794701932265045</c:v>
                </c:pt>
                <c:pt idx="136">
                  <c:v>1.3803142747233101</c:v>
                </c:pt>
                <c:pt idx="137">
                  <c:v>1.3810982566177334</c:v>
                </c:pt>
                <c:pt idx="138">
                  <c:v>1.3818213571030922</c:v>
                </c:pt>
                <c:pt idx="139">
                  <c:v>1.3824828065944612</c:v>
                </c:pt>
                <c:pt idx="140">
                  <c:v>1.3830818487520877</c:v>
                </c:pt>
                <c:pt idx="141">
                  <c:v>1.3836177415067694</c:v>
                </c:pt>
                <c:pt idx="142">
                  <c:v>1.3840897580854641</c:v>
                </c:pt>
                <c:pt idx="143">
                  <c:v>1.3844971880353207</c:v>
                </c:pt>
                <c:pt idx="144">
                  <c:v>1.384839338244273</c:v>
                </c:pt>
                <c:pt idx="145">
                  <c:v>1.3851155339562915</c:v>
                </c:pt>
                <c:pt idx="146">
                  <c:v>1.3853251197793421</c:v>
                </c:pt>
                <c:pt idx="147">
                  <c:v>1.3854674606840558</c:v>
                </c:pt>
                <c:pt idx="148">
                  <c:v>1.3855419429910829</c:v>
                </c:pt>
                <c:pt idx="149">
                  <c:v>1.3855479753450823</c:v>
                </c:pt>
                <c:pt idx="150">
                  <c:v>1.3854849896732666</c:v>
                </c:pt>
                <c:pt idx="151">
                  <c:v>1.3853524421264121</c:v>
                </c:pt>
                <c:pt idx="152">
                  <c:v>1.3851498140002405</c:v>
                </c:pt>
                <c:pt idx="153">
                  <c:v>1.3848766126350667</c:v>
                </c:pt>
                <c:pt idx="154">
                  <c:v>1.3845323722916265</c:v>
                </c:pt>
                <c:pt idx="155">
                  <c:v>1.3841166550010036</c:v>
                </c:pt>
                <c:pt idx="156">
                  <c:v>1.3836290513866003</c:v>
                </c:pt>
                <c:pt idx="157">
                  <c:v>1.3830691814561269</c:v>
                </c:pt>
                <c:pt idx="158">
                  <c:v>1.3824366953616218</c:v>
                </c:pt>
                <c:pt idx="159">
                  <c:v>1.381731274125561</c:v>
                </c:pt>
                <c:pt idx="160">
                  <c:v>1.3809526303311626</c:v>
                </c:pt>
                <c:pt idx="161">
                  <c:v>1.3801005087750708</c:v>
                </c:pt>
                <c:pt idx="162">
                  <c:v>1.3791746870806472</c:v>
                </c:pt>
                <c:pt idx="163">
                  <c:v>1.3781749762701994</c:v>
                </c:pt>
                <c:pt idx="164">
                  <c:v>1.3771012212945446</c:v>
                </c:pt>
                <c:pt idx="165">
                  <c:v>1.375953301518404</c:v>
                </c:pt>
                <c:pt idx="166">
                  <c:v>1.3747311311602186</c:v>
                </c:pt>
                <c:pt idx="167">
                  <c:v>1.3734346596850859</c:v>
                </c:pt>
                <c:pt idx="168">
                  <c:v>1.3720638721496261</c:v>
                </c:pt>
                <c:pt idx="169">
                  <c:v>1.3706187894976982</c:v>
                </c:pt>
                <c:pt idx="170">
                  <c:v>1.3690994688060185</c:v>
                </c:pt>
                <c:pt idx="171">
                  <c:v>1.3675060034788493</c:v>
                </c:pt>
                <c:pt idx="172">
                  <c:v>1.3658385233910653</c:v>
                </c:pt>
                <c:pt idx="173">
                  <c:v>1.3640971949790375</c:v>
                </c:pt>
                <c:pt idx="174">
                  <c:v>1.3622822212789076</c:v>
                </c:pt>
                <c:pt idx="175">
                  <c:v>1.3603938419119763</c:v>
                </c:pt>
                <c:pt idx="176">
                  <c:v>1.3584323330170569</c:v>
                </c:pt>
                <c:pt idx="177">
                  <c:v>1.3563980071298061</c:v>
                </c:pt>
                <c:pt idx="178">
                  <c:v>1.3542912130091767</c:v>
                </c:pt>
                <c:pt idx="179">
                  <c:v>1.3521123354112798</c:v>
                </c:pt>
                <c:pt idx="180">
                  <c:v>1.3498617948111002</c:v>
                </c:pt>
                <c:pt idx="181">
                  <c:v>1.3475400470726364</c:v>
                </c:pt>
                <c:pt idx="182">
                  <c:v>1.345147583068188</c:v>
                </c:pt>
                <c:pt idx="183">
                  <c:v>1.3426849282476434</c:v>
                </c:pt>
                <c:pt idx="184">
                  <c:v>1.3401526421587613</c:v>
                </c:pt>
                <c:pt idx="185">
                  <c:v>1.3375513179195664</c:v>
                </c:pt>
                <c:pt idx="186">
                  <c:v>1.3348815816441053</c:v>
                </c:pt>
                <c:pt idx="187">
                  <c:v>1.3321440918229348</c:v>
                </c:pt>
                <c:pt idx="188">
                  <c:v>1.3293395386598259</c:v>
                </c:pt>
                <c:pt idx="189">
                  <c:v>1.3264686433662787</c:v>
                </c:pt>
                <c:pt idx="190">
                  <c:v>1.323532157415545</c:v>
                </c:pt>
                <c:pt idx="191">
                  <c:v>1.3205308617579559</c:v>
                </c:pt>
                <c:pt idx="192">
                  <c:v>1.3174655659994372</c:v>
                </c:pt>
                <c:pt idx="193">
                  <c:v>1.3143371075451793</c:v>
                </c:pt>
                <c:pt idx="194">
                  <c:v>1.3111463507105015</c:v>
                </c:pt>
                <c:pt idx="195">
                  <c:v>1.3078941858010174</c:v>
                </c:pt>
                <c:pt idx="196">
                  <c:v>1.3045815281642625</c:v>
                </c:pt>
                <c:pt idx="197">
                  <c:v>1.3012093172150063</c:v>
                </c:pt>
                <c:pt idx="198">
                  <c:v>1.2977785154364903</c:v>
                </c:pt>
                <c:pt idx="199">
                  <c:v>1.2942901073598889</c:v>
                </c:pt>
                <c:pt idx="200">
                  <c:v>1.2907450985243014</c:v>
                </c:pt>
                <c:pt idx="201">
                  <c:v>1.287144514419599</c:v>
                </c:pt>
                <c:pt idx="202">
                  <c:v>1.2834893994144632</c:v>
                </c:pt>
                <c:pt idx="203">
                  <c:v>1.2797808156719475</c:v>
                </c:pt>
                <c:pt idx="204">
                  <c:v>1.2760198420548867</c:v>
                </c:pt>
                <c:pt idx="205">
                  <c:v>1.2722075730234561</c:v>
                </c:pt>
                <c:pt idx="206">
                  <c:v>1.2683451175271705</c:v>
                </c:pt>
                <c:pt idx="207">
                  <c:v>1.264433597893569</c:v>
                </c:pt>
                <c:pt idx="208">
                  <c:v>1.2604741487157962</c:v>
                </c:pt>
                <c:pt idx="209">
                  <c:v>1.2564679157412517</c:v>
                </c:pt>
                <c:pt idx="210">
                  <c:v>1.2524160547634202</c:v>
                </c:pt>
                <c:pt idx="211">
                  <c:v>1.2483197305189431</c:v>
                </c:pt>
                <c:pt idx="212">
                  <c:v>1.2441801155919232</c:v>
                </c:pt>
                <c:pt idx="213">
                  <c:v>1.2399983893273965</c:v>
                </c:pt>
                <c:pt idx="214">
                  <c:v>1.235775736755822</c:v>
                </c:pt>
                <c:pt idx="215">
                  <c:v>1.2315133475303766</c:v>
                </c:pt>
                <c:pt idx="216">
                  <c:v>1.2272124148787471</c:v>
                </c:pt>
                <c:pt idx="217">
                  <c:v>1.2228741345710388</c:v>
                </c:pt>
                <c:pt idx="218">
                  <c:v>1.21849970390534</c:v>
                </c:pt>
                <c:pt idx="219">
                  <c:v>1.214090320712373</c:v>
                </c:pt>
                <c:pt idx="220">
                  <c:v>1.2096471823805945</c:v>
                </c:pt>
                <c:pt idx="221">
                  <c:v>1.2051714849030053</c:v>
                </c:pt>
                <c:pt idx="222">
                  <c:v>1.2006644219468356</c:v>
                </c:pt>
                <c:pt idx="223">
                  <c:v>1.1961271839471899</c:v>
                </c:pt>
                <c:pt idx="224">
                  <c:v>1.1915609572256283</c:v>
                </c:pt>
                <c:pt idx="225">
                  <c:v>1.1869669231345819</c:v>
                </c:pt>
                <c:pt idx="226">
                  <c:v>1.1823462572283974</c:v>
                </c:pt>
                <c:pt idx="227">
                  <c:v>1.1777001284617212</c:v>
                </c:pt>
                <c:pt idx="228">
                  <c:v>1.1730296984158399</c:v>
                </c:pt>
                <c:pt idx="229">
                  <c:v>1.1683361205535059</c:v>
                </c:pt>
                <c:pt idx="230">
                  <c:v>1.1636205395026962</c:v>
                </c:pt>
                <c:pt idx="231">
                  <c:v>1.1588840903696527</c:v>
                </c:pt>
                <c:pt idx="232">
                  <c:v>1.1541278980814937</c:v>
                </c:pt>
                <c:pt idx="233">
                  <c:v>1.1493530767585807</c:v>
                </c:pt>
                <c:pt idx="234">
                  <c:v>1.1445607291167668</c:v>
                </c:pt>
                <c:pt idx="235">
                  <c:v>1.139751945899572</c:v>
                </c:pt>
                <c:pt idx="236">
                  <c:v>1.1349278053402598</c:v>
                </c:pt>
                <c:pt idx="237">
                  <c:v>1.1300893726537193</c:v>
                </c:pt>
                <c:pt idx="238">
                  <c:v>1.1252376995579974</c:v>
                </c:pt>
                <c:pt idx="239">
                  <c:v>1.1203738238252636</c:v>
                </c:pt>
                <c:pt idx="240">
                  <c:v>1.1154987688619276</c:v>
                </c:pt>
                <c:pt idx="241">
                  <c:v>1.1106135433175799</c:v>
                </c:pt>
                <c:pt idx="242">
                  <c:v>1.1057191407223743</c:v>
                </c:pt>
                <c:pt idx="243">
                  <c:v>1.1008165391524207</c:v>
                </c:pt>
                <c:pt idx="244">
                  <c:v>1.0959067009227179</c:v>
                </c:pt>
                <c:pt idx="245">
                  <c:v>1.0909905723071103</c:v>
                </c:pt>
                <c:pt idx="246">
                  <c:v>1.0860690832847182</c:v>
                </c:pt>
                <c:pt idx="247">
                  <c:v>1.0811431473122572</c:v>
                </c:pt>
                <c:pt idx="248">
                  <c:v>1.0762136611216322</c:v>
                </c:pt>
                <c:pt idx="249">
                  <c:v>1.0712815045421629</c:v>
                </c:pt>
                <c:pt idx="250">
                  <c:v>1.0663475403467739</c:v>
                </c:pt>
                <c:pt idx="251">
                  <c:v>1.0614126141214664</c:v>
                </c:pt>
                <c:pt idx="252">
                  <c:v>1.0564775541573594</c:v>
                </c:pt>
                <c:pt idx="253">
                  <c:v>1.051543171364584</c:v>
                </c:pt>
                <c:pt idx="254">
                  <c:v>1.0466102592072979</c:v>
                </c:pt>
                <c:pt idx="255">
                  <c:v>1.0416795936590768</c:v>
                </c:pt>
                <c:pt idx="256">
                  <c:v>1.0367519331779305</c:v>
                </c:pt>
                <c:pt idx="257">
                  <c:v>1.0318280187001891</c:v>
                </c:pt>
                <c:pt idx="258">
                  <c:v>1.0269085736525054</c:v>
                </c:pt>
                <c:pt idx="259">
                  <c:v>1.0219943039812069</c:v>
                </c:pt>
                <c:pt idx="260">
                  <c:v>1.0170858981982489</c:v>
                </c:pt>
                <c:pt idx="261">
                  <c:v>1.0121840274430085</c:v>
                </c:pt>
                <c:pt idx="262">
                  <c:v>1.0072893455591723</c:v>
                </c:pt>
                <c:pt idx="263">
                  <c:v>1.0024024891859786</c:v>
                </c:pt>
                <c:pt idx="264">
                  <c:v>0.99752407786307484</c:v>
                </c:pt>
                <c:pt idx="265">
                  <c:v>0.99265471414827078</c:v>
                </c:pt>
                <c:pt idx="266">
                  <c:v>0.98779498374747132</c:v>
                </c:pt>
                <c:pt idx="267">
                  <c:v>0.98294545565608737</c:v>
                </c:pt>
                <c:pt idx="268">
                  <c:v>0.97810668231123843</c:v>
                </c:pt>
                <c:pt idx="269">
                  <c:v>0.97327919975406896</c:v>
                </c:pt>
                <c:pt idx="270">
                  <c:v>0.96846352780152434</c:v>
                </c:pt>
                <c:pt idx="271">
                  <c:v>0.9636601702269374</c:v>
                </c:pt>
                <c:pt idx="272">
                  <c:v>0.95886961494880008</c:v>
                </c:pt>
                <c:pt idx="273">
                  <c:v>0.95409233422711226</c:v>
                </c:pt>
                <c:pt idx="274">
                  <c:v>0.94932878486670635</c:v>
                </c:pt>
                <c:pt idx="275">
                  <c:v>0.94457940842698496</c:v>
                </c:pt>
                <c:pt idx="276">
                  <c:v>0.93984463143750019</c:v>
                </c:pt>
                <c:pt idx="277">
                  <c:v>0.935124865618844</c:v>
                </c:pt>
                <c:pt idx="278">
                  <c:v>0.93042050810832677</c:v>
                </c:pt>
                <c:pt idx="279">
                  <c:v>0.925731941689939</c:v>
                </c:pt>
                <c:pt idx="280">
                  <c:v>0.92105953502811899</c:v>
                </c:pt>
                <c:pt idx="281">
                  <c:v>0.9164036429048521</c:v>
                </c:pt>
                <c:pt idx="282">
                  <c:v>0.91176460645966351</c:v>
                </c:pt>
                <c:pt idx="283">
                  <c:v>0.90714275343207085</c:v>
                </c:pt>
                <c:pt idx="284">
                  <c:v>0.90253839840609007</c:v>
                </c:pt>
                <c:pt idx="285">
                  <c:v>0.89795184305640141</c:v>
                </c:pt>
                <c:pt idx="286">
                  <c:v>0.89338337639580145</c:v>
                </c:pt>
                <c:pt idx="287">
                  <c:v>0.88883327502358478</c:v>
                </c:pt>
                <c:pt idx="288">
                  <c:v>0.88430180337451803</c:v>
                </c:pt>
                <c:pt idx="289">
                  <c:v>0.87978921396808063</c:v>
                </c:pt>
                <c:pt idx="290">
                  <c:v>0.87529574765767348</c:v>
                </c:pt>
                <c:pt idx="291">
                  <c:v>0.87082163387949785</c:v>
                </c:pt>
                <c:pt idx="292">
                  <c:v>0.86636709090083863</c:v>
                </c:pt>
                <c:pt idx="293">
                  <c:v>0.86193232606749104</c:v>
                </c:pt>
                <c:pt idx="294">
                  <c:v>0.8575175360500864</c:v>
                </c:pt>
                <c:pt idx="295">
                  <c:v>0.85312290708909733</c:v>
                </c:pt>
                <c:pt idx="296">
                  <c:v>0.8487486152382937</c:v>
                </c:pt>
                <c:pt idx="297">
                  <c:v>0.84439482660646858</c:v>
                </c:pt>
                <c:pt idx="298">
                  <c:v>0.84006169759722926</c:v>
                </c:pt>
                <c:pt idx="299">
                  <c:v>0.83574937514669301</c:v>
                </c:pt>
                <c:pt idx="300">
                  <c:v>0.83145799695892175</c:v>
                </c:pt>
                <c:pt idx="301">
                  <c:v>0.82718769173894258</c:v>
                </c:pt>
                <c:pt idx="302">
                  <c:v>0.82293857942322624</c:v>
                </c:pt>
                <c:pt idx="303">
                  <c:v>0.8187107714074856</c:v>
                </c:pt>
                <c:pt idx="304">
                  <c:v>0.81450437077168847</c:v>
                </c:pt>
                <c:pt idx="305">
                  <c:v>0.81031947250217429</c:v>
                </c:pt>
                <c:pt idx="306">
                  <c:v>0.80615616371077869</c:v>
                </c:pt>
                <c:pt idx="307">
                  <c:v>0.80201452385088146</c:v>
                </c:pt>
                <c:pt idx="308">
                  <c:v>0.7978946249303025</c:v>
                </c:pt>
                <c:pt idx="309">
                  <c:v>0.79379653172096842</c:v>
                </c:pt>
                <c:pt idx="310">
                  <c:v>0.78972030196530474</c:v>
                </c:pt>
                <c:pt idx="311">
                  <c:v>0.78566598657928355</c:v>
                </c:pt>
                <c:pt idx="312">
                  <c:v>0.78163362985209439</c:v>
                </c:pt>
                <c:pt idx="313">
                  <c:v>0.77762326964239348</c:v>
                </c:pt>
                <c:pt idx="314">
                  <c:v>0.77363493757110025</c:v>
                </c:pt>
                <c:pt idx="315">
                  <c:v>0.76966865921072081</c:v>
                </c:pt>
                <c:pt idx="316">
                  <c:v>0.76572445427117108</c:v>
                </c:pt>
                <c:pt idx="317">
                  <c:v>0.76180233678209097</c:v>
                </c:pt>
                <c:pt idx="318">
                  <c:v>0.75790231527164187</c:v>
                </c:pt>
                <c:pt idx="319">
                  <c:v>0.75402439294177859</c:v>
                </c:pt>
                <c:pt idx="320">
                  <c:v>0.75016856784000452</c:v>
                </c:pt>
                <c:pt idx="321">
                  <c:v>0.74633483302760883</c:v>
                </c:pt>
                <c:pt idx="322">
                  <c:v>0.74252317674439927</c:v>
                </c:pt>
                <c:pt idx="323">
                  <c:v>0.73873358256994359</c:v>
                </c:pt>
                <c:pt idx="324">
                  <c:v>0.73496602958133561</c:v>
                </c:pt>
                <c:pt idx="325">
                  <c:v>0.73122049250750842</c:v>
                </c:pt>
                <c:pt idx="326">
                  <c:v>0.7274969418801166</c:v>
                </c:pt>
                <c:pt idx="327">
                  <c:v>0.72379534418101565</c:v>
                </c:pt>
                <c:pt idx="328">
                  <c:v>0.72011566198636534</c:v>
                </c:pt>
                <c:pt idx="329">
                  <c:v>0.71645785410739238</c:v>
                </c:pt>
                <c:pt idx="330">
                  <c:v>0.71282187572784395</c:v>
                </c:pt>
                <c:pt idx="331">
                  <c:v>0.70920767853816691</c:v>
                </c:pt>
                <c:pt idx="332">
                  <c:v>0.70561521086645485</c:v>
                </c:pt>
                <c:pt idx="333">
                  <c:v>0.70204441780619831</c:v>
                </c:pt>
                <c:pt idx="334">
                  <c:v>0.6984952413408807</c:v>
                </c:pt>
                <c:pt idx="335">
                  <c:v>0.69496762046546567</c:v>
                </c:pt>
                <c:pt idx="336">
                  <c:v>0.69146149130481294</c:v>
                </c:pt>
                <c:pt idx="337">
                  <c:v>0.68797678722907551</c:v>
                </c:pt>
                <c:pt idx="338">
                  <c:v>0.68451343896611772</c:v>
                </c:pt>
                <c:pt idx="339">
                  <c:v>0.68107137471100365</c:v>
                </c:pt>
                <c:pt idx="340">
                  <c:v>0.6776505202326053</c:v>
                </c:pt>
                <c:pt idx="341">
                  <c:v>0.6742507989773735</c:v>
                </c:pt>
                <c:pt idx="342">
                  <c:v>0.67087213217032549</c:v>
                </c:pt>
                <c:pt idx="343">
                  <c:v>0.66751443891329487</c:v>
                </c:pt>
                <c:pt idx="344">
                  <c:v>0.66417763628049398</c:v>
                </c:pt>
                <c:pt idx="345">
                  <c:v>0.6608616394114406</c:v>
                </c:pt>
                <c:pt idx="346">
                  <c:v>0.65756636160129334</c:v>
                </c:pt>
                <c:pt idx="347">
                  <c:v>0.65429171438865252</c:v>
                </c:pt>
                <c:pt idx="348">
                  <c:v>0.65103760764087026</c:v>
                </c:pt>
                <c:pt idx="349">
                  <c:v>0.64780394963692245</c:v>
                </c:pt>
                <c:pt idx="350">
                  <c:v>0.64459064714789271</c:v>
                </c:pt>
                <c:pt idx="351">
                  <c:v>0.64139760551511638</c:v>
                </c:pt>
                <c:pt idx="352">
                  <c:v>0.63822472872603275</c:v>
                </c:pt>
                <c:pt idx="353">
                  <c:v>0.63507191948779829</c:v>
                </c:pt>
                <c:pt idx="354">
                  <c:v>0.63193907929870385</c:v>
                </c:pt>
                <c:pt idx="355">
                  <c:v>0.62882610851745024</c:v>
                </c:pt>
                <c:pt idx="356">
                  <c:v>0.62573290643032453</c:v>
                </c:pt>
                <c:pt idx="357">
                  <c:v>0.6226593713163272</c:v>
                </c:pt>
                <c:pt idx="358">
                  <c:v>0.61960540051029622</c:v>
                </c:pt>
                <c:pt idx="359">
                  <c:v>0.61657089046407443</c:v>
                </c:pt>
                <c:pt idx="360">
                  <c:v>0.61355573680576614</c:v>
                </c:pt>
                <c:pt idx="361">
                  <c:v>0.61055983439712802</c:v>
                </c:pt>
                <c:pt idx="362">
                  <c:v>0.60758307738913753</c:v>
                </c:pt>
                <c:pt idx="363">
                  <c:v>0.6046253592757852</c:v>
                </c:pt>
                <c:pt idx="364">
                  <c:v>0.60168657294613259</c:v>
                </c:pt>
                <c:pt idx="365">
                  <c:v>0.59876661073467885</c:v>
                </c:pt>
                <c:pt idx="366">
                  <c:v>0.59586536447007721</c:v>
                </c:pt>
                <c:pt idx="367">
                  <c:v>0.59298272552224551</c:v>
                </c:pt>
                <c:pt idx="368">
                  <c:v>0.59011858484790658</c:v>
                </c:pt>
                <c:pt idx="369">
                  <c:v>0.58727283303460365</c:v>
                </c:pt>
                <c:pt idx="370">
                  <c:v>0.58444536034322647</c:v>
                </c:pt>
                <c:pt idx="371">
                  <c:v>0.58163605674908836</c:v>
                </c:pt>
                <c:pt idx="372">
                  <c:v>0.57884481198159143</c:v>
                </c:pt>
                <c:pt idx="373">
                  <c:v>0.57607151556251768</c:v>
                </c:pt>
                <c:pt idx="374">
                  <c:v>0.5733160568429817</c:v>
                </c:pt>
                <c:pt idx="375">
                  <c:v>0.57057832503908135</c:v>
                </c:pt>
                <c:pt idx="376">
                  <c:v>0.56785820926628228</c:v>
                </c:pt>
                <c:pt idx="377">
                  <c:v>0.56515559857256759</c:v>
                </c:pt>
                <c:pt idx="378">
                  <c:v>0.56247038197039023</c:v>
                </c:pt>
                <c:pt idx="379">
                  <c:v>0.5598024484674583</c:v>
                </c:pt>
                <c:pt idx="380">
                  <c:v>0.55715168709638674</c:v>
                </c:pt>
                <c:pt idx="381">
                  <c:v>0.5545179869432465</c:v>
                </c:pt>
                <c:pt idx="382">
                  <c:v>0.55190123717504236</c:v>
                </c:pt>
                <c:pt idx="383">
                  <c:v>0.54930132706614909</c:v>
                </c:pt>
                <c:pt idx="384">
                  <c:v>0.54671814602373636</c:v>
                </c:pt>
                <c:pt idx="385">
                  <c:v>0.54415158361221116</c:v>
                </c:pt>
                <c:pt idx="386">
                  <c:v>0.54160152957670382</c:v>
                </c:pt>
                <c:pt idx="387">
                  <c:v>0.53906787386562904</c:v>
                </c:pt>
                <c:pt idx="388">
                  <c:v>0.5365505066523456</c:v>
                </c:pt>
                <c:pt idx="389">
                  <c:v>0.53404931835594138</c:v>
                </c:pt>
                <c:pt idx="390">
                  <c:v>0.53156419966117274</c:v>
                </c:pt>
                <c:pt idx="391">
                  <c:v>0.52909504153757803</c:v>
                </c:pt>
                <c:pt idx="392">
                  <c:v>0.52664173525779379</c:v>
                </c:pt>
                <c:pt idx="393">
                  <c:v>0.52420417241509543</c:v>
                </c:pt>
                <c:pt idx="394">
                  <c:v>0.52178224494018666</c:v>
                </c:pt>
                <c:pt idx="395">
                  <c:v>0.51937584511726043</c:v>
                </c:pt>
                <c:pt idx="396">
                  <c:v>0.51698486559935164</c:v>
                </c:pt>
                <c:pt idx="397">
                  <c:v>0.51460919942300609</c:v>
                </c:pt>
                <c:pt idx="398">
                  <c:v>0.51224874002228427</c:v>
                </c:pt>
                <c:pt idx="399">
                  <c:v>0.50990338124212131</c:v>
                </c:pt>
                <c:pt idx="400">
                  <c:v>0.50757301735106453</c:v>
                </c:pt>
                <c:pt idx="401">
                  <c:v>0.50525754305340431</c:v>
                </c:pt>
                <c:pt idx="402">
                  <c:v>0.50295685350072195</c:v>
                </c:pt>
                <c:pt idx="403">
                  <c:v>0.50067084430286801</c:v>
                </c:pt>
                <c:pt idx="404">
                  <c:v>0.4983994115383939</c:v>
                </c:pt>
                <c:pt idx="405">
                  <c:v>0.49614245176445038</c:v>
                </c:pt>
                <c:pt idx="406">
                  <c:v>0.49389986202617214</c:v>
                </c:pt>
                <c:pt idx="407">
                  <c:v>0.49167153986556383</c:v>
                </c:pt>
                <c:pt idx="408">
                  <c:v>0.48945738332990502</c:v>
                </c:pt>
                <c:pt idx="409">
                  <c:v>0.48725729097968679</c:v>
                </c:pt>
                <c:pt idx="410">
                  <c:v>0.48507116189610078</c:v>
                </c:pt>
                <c:pt idx="411">
                  <c:v>0.48289889568808836</c:v>
                </c:pt>
                <c:pt idx="412">
                  <c:v>0.48074039249897005</c:v>
                </c:pt>
                <c:pt idx="413">
                  <c:v>0.47859555301266693</c:v>
                </c:pt>
                <c:pt idx="414">
                  <c:v>0.47646427845952655</c:v>
                </c:pt>
                <c:pt idx="415">
                  <c:v>0.47434647062176993</c:v>
                </c:pt>
                <c:pt idx="416">
                  <c:v>0.47224203183856889</c:v>
                </c:pt>
                <c:pt idx="417">
                  <c:v>0.47015086501076808</c:v>
                </c:pt>
                <c:pt idx="418">
                  <c:v>0.46807287360526373</c:v>
                </c:pt>
                <c:pt idx="419">
                  <c:v>0.46600796165905062</c:v>
                </c:pt>
                <c:pt idx="420">
                  <c:v>0.46395603378294947</c:v>
                </c:pt>
                <c:pt idx="421">
                  <c:v>0.46191699516502444</c:v>
                </c:pt>
                <c:pt idx="422">
                  <c:v>0.45989075157370213</c:v>
                </c:pt>
                <c:pt idx="423">
                  <c:v>0.45787720936060472</c:v>
                </c:pt>
                <c:pt idx="424">
                  <c:v>0.45587627546310222</c:v>
                </c:pt>
                <c:pt idx="425">
                  <c:v>0.45388785740660131</c:v>
                </c:pt>
                <c:pt idx="426">
                  <c:v>0.45191186330657224</c:v>
                </c:pt>
                <c:pt idx="427">
                  <c:v>0.44994820187032919</c:v>
                </c:pt>
                <c:pt idx="428">
                  <c:v>0.44799678239857083</c:v>
                </c:pt>
                <c:pt idx="429">
                  <c:v>0.44605751478668842</c:v>
                </c:pt>
                <c:pt idx="430">
                  <c:v>0.44413030952585392</c:v>
                </c:pt>
                <c:pt idx="431">
                  <c:v>0.44221507770389173</c:v>
                </c:pt>
                <c:pt idx="432">
                  <c:v>0.44031173100594589</c:v>
                </c:pt>
                <c:pt idx="433">
                  <c:v>0.43842018171494829</c:v>
                </c:pt>
                <c:pt idx="434">
                  <c:v>0.43654034271189551</c:v>
                </c:pt>
                <c:pt idx="435">
                  <c:v>0.43467212747594375</c:v>
                </c:pt>
                <c:pt idx="436">
                  <c:v>0.4328154500843257</c:v>
                </c:pt>
                <c:pt idx="437">
                  <c:v>0.4309702252120991</c:v>
                </c:pt>
                <c:pt idx="438">
                  <c:v>0.42913636813173173</c:v>
                </c:pt>
                <c:pt idx="439">
                  <c:v>0.42731379471253</c:v>
                </c:pt>
                <c:pt idx="440">
                  <c:v>0.42550242141991784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9460-4D46-A9F2-E576F4B17484}"/>
            </c:ext>
          </c:extLst>
        </c:ser>
        <c:ser>
          <c:idx val="5"/>
          <c:order val="5"/>
          <c:tx>
            <c:strRef>
              <c:f>Data!$I$19</c:f>
              <c:strCache>
                <c:ptCount val="1"/>
                <c:pt idx="0">
                  <c:v>100%</c:v>
                </c:pt>
              </c:strCache>
            </c:strRef>
          </c:tx>
          <c:spPr>
            <a:ln w="34925" cmpd="sng">
              <a:solidFill>
                <a:srgbClr val="FF3300"/>
              </a:solidFill>
            </a:ln>
          </c:spPr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Data!$I$21:$I$461</c:f>
              <c:numCache>
                <c:formatCode>General</c:formatCode>
                <c:ptCount val="441"/>
                <c:pt idx="0">
                  <c:v>1.0877748221991894</c:v>
                </c:pt>
                <c:pt idx="1">
                  <c:v>1.0962128968089004</c:v>
                </c:pt>
                <c:pt idx="2">
                  <c:v>1.1045414457681648</c:v>
                </c:pt>
                <c:pt idx="3">
                  <c:v>1.1127618771923427</c:v>
                </c:pt>
                <c:pt idx="4">
                  <c:v>1.1208755895868185</c:v>
                </c:pt>
                <c:pt idx="5">
                  <c:v>1.1288839703725619</c:v>
                </c:pt>
                <c:pt idx="6">
                  <c:v>1.1367883944984654</c:v>
                </c:pt>
                <c:pt idx="7">
                  <c:v>1.1445902231376346</c:v>
                </c:pt>
                <c:pt idx="8">
                  <c:v>1.1522908024648062</c:v>
                </c:pt>
                <c:pt idx="9">
                  <c:v>1.1598914625120369</c:v>
                </c:pt>
                <c:pt idx="10">
                  <c:v>1.167393516099849</c:v>
                </c:pt>
                <c:pt idx="11">
                  <c:v>1.174798257841009</c:v>
                </c:pt>
                <c:pt idx="12">
                  <c:v>1.1821069632141576</c:v>
                </c:pt>
                <c:pt idx="13">
                  <c:v>1.1893208877045485</c:v>
                </c:pt>
                <c:pt idx="14">
                  <c:v>1.1964412660091848</c:v>
                </c:pt>
                <c:pt idx="15">
                  <c:v>1.2034693113037118</c:v>
                </c:pt>
                <c:pt idx="16">
                  <c:v>1.210406214568462</c:v>
                </c:pt>
                <c:pt idx="17">
                  <c:v>1.2172531439711274</c:v>
                </c:pt>
                <c:pt idx="18">
                  <c:v>1.2240112443035884</c:v>
                </c:pt>
                <c:pt idx="19">
                  <c:v>1.2306816364705027</c:v>
                </c:pt>
                <c:pt idx="20">
                  <c:v>1.2372654170273329</c:v>
                </c:pt>
                <c:pt idx="21">
                  <c:v>1.2437636577655617</c:v>
                </c:pt>
                <c:pt idx="22">
                  <c:v>1.2501774053429224</c:v>
                </c:pt>
                <c:pt idx="23">
                  <c:v>1.2565076809565521</c:v>
                </c:pt>
                <c:pt idx="24">
                  <c:v>1.2627554800570504</c:v>
                </c:pt>
                <c:pt idx="25">
                  <c:v>1.2689217721015125</c:v>
                </c:pt>
                <c:pt idx="26">
                  <c:v>1.2750075003436729</c:v>
                </c:pt>
                <c:pt idx="27">
                  <c:v>1.2810135816593933</c:v>
                </c:pt>
                <c:pt idx="28">
                  <c:v>1.2869409064057873</c:v>
                </c:pt>
                <c:pt idx="29">
                  <c:v>1.2927903383123707</c:v>
                </c:pt>
                <c:pt idx="30">
                  <c:v>1.298562714402689</c:v>
                </c:pt>
                <c:pt idx="31">
                  <c:v>1.3042588449449586</c:v>
                </c:pt>
                <c:pt idx="32">
                  <c:v>1.3098795134303276</c:v>
                </c:pt>
                <c:pt idx="33">
                  <c:v>1.3154254765774414</c:v>
                </c:pt>
                <c:pt idx="34">
                  <c:v>1.3208974643620581</c:v>
                </c:pt>
                <c:pt idx="35">
                  <c:v>1.3262961800705415</c:v>
                </c:pt>
                <c:pt idx="36">
                  <c:v>1.3316223003761176</c:v>
                </c:pt>
                <c:pt idx="37">
                  <c:v>1.3368764754368481</c:v>
                </c:pt>
                <c:pt idx="38">
                  <c:v>1.3420593290143408</c:v>
                </c:pt>
                <c:pt idx="39">
                  <c:v>1.3471714586122718</c:v>
                </c:pt>
                <c:pt idx="40">
                  <c:v>1.352213435633864</c:v>
                </c:pt>
                <c:pt idx="41">
                  <c:v>1.3571858055575063</c:v>
                </c:pt>
                <c:pt idx="42">
                  <c:v>1.3620890881297723</c:v>
                </c:pt>
                <c:pt idx="43">
                  <c:v>1.3669237775751315</c:v>
                </c:pt>
                <c:pt idx="44">
                  <c:v>1.3716903428217078</c:v>
                </c:pt>
                <c:pt idx="45">
                  <c:v>1.3763892277424858</c:v>
                </c:pt>
                <c:pt idx="46">
                  <c:v>1.3810208514114011</c:v>
                </c:pt>
                <c:pt idx="47">
                  <c:v>1.3855856083738056</c:v>
                </c:pt>
                <c:pt idx="48">
                  <c:v>1.3900838689308397</c:v>
                </c:pt>
                <c:pt idx="49">
                  <c:v>1.3945159794372635</c:v>
                </c:pt>
                <c:pt idx="50">
                  <c:v>1.3988822626123616</c:v>
                </c:pt>
                <c:pt idx="51">
                  <c:v>1.4031830178635489</c:v>
                </c:pt>
                <c:pt idx="52">
                  <c:v>1.4074185216223472</c:v>
                </c:pt>
                <c:pt idx="53">
                  <c:v>1.4115890276924261</c:v>
                </c:pt>
                <c:pt idx="54">
                  <c:v>1.4156947676094325</c:v>
                </c:pt>
                <c:pt idx="55">
                  <c:v>1.4197359510123571</c:v>
                </c:pt>
                <c:pt idx="56">
                  <c:v>1.4237127660262077</c:v>
                </c:pt>
                <c:pt idx="57">
                  <c:v>1.4276253796557805</c:v>
                </c:pt>
                <c:pt idx="58">
                  <c:v>1.4314739381903407</c:v>
                </c:pt>
                <c:pt idx="59">
                  <c:v>1.4352585676190355</c:v>
                </c:pt>
                <c:pt idx="60">
                  <c:v>1.4389793740568861</c:v>
                </c:pt>
                <c:pt idx="61">
                  <c:v>1.4426364441812067</c:v>
                </c:pt>
                <c:pt idx="62">
                  <c:v>1.4462298456783174</c:v>
                </c:pt>
                <c:pt idx="63">
                  <c:v>1.4497596277004221</c:v>
                </c:pt>
                <c:pt idx="64">
                  <c:v>1.453225821332534</c:v>
                </c:pt>
                <c:pt idx="65">
                  <c:v>1.4566284400693277</c:v>
                </c:pt>
                <c:pt idx="66">
                  <c:v>1.4599674803018108</c:v>
                </c:pt>
                <c:pt idx="67">
                  <c:v>1.4632429218136989</c:v>
                </c:pt>
                <c:pt idx="68">
                  <c:v>1.4664547282873845</c:v>
                </c:pt>
                <c:pt idx="69">
                  <c:v>1.469602847819385</c:v>
                </c:pt>
                <c:pt idx="70">
                  <c:v>1.4726872134451534</c:v>
                </c:pt>
                <c:pt idx="71">
                  <c:v>1.4757077436731243</c:v>
                </c:pt>
                <c:pt idx="72">
                  <c:v>1.4786643430278699</c:v>
                </c:pt>
                <c:pt idx="73">
                  <c:v>1.4815569026022217</c:v>
                </c:pt>
                <c:pt idx="74">
                  <c:v>1.4843853006182126</c:v>
                </c:pt>
                <c:pt idx="75">
                  <c:v>1.4871494029966787</c:v>
                </c:pt>
                <c:pt idx="76">
                  <c:v>1.489849063935345</c:v>
                </c:pt>
                <c:pt idx="77">
                  <c:v>1.4924841264952091</c:v>
                </c:pt>
                <c:pt idx="78">
                  <c:v>1.4950544231950194</c:v>
                </c:pt>
                <c:pt idx="79">
                  <c:v>1.4975597766136315</c:v>
                </c:pt>
                <c:pt idx="80">
                  <c:v>1.5</c:v>
                </c:pt>
                <c:pt idx="81">
                  <c:v>1.502374897890556</c:v>
                </c:pt>
                <c:pt idx="82">
                  <c:v>1.5046842667336906</c:v>
                </c:pt>
                <c:pt idx="83">
                  <c:v>1.5069278955210506</c:v>
                </c:pt>
                <c:pt idx="84">
                  <c:v>1.5091055664253286</c:v>
                </c:pt>
                <c:pt idx="85">
                  <c:v>1.5112170554442101</c:v>
                </c:pt>
                <c:pt idx="86">
                  <c:v>1.513262133050111</c:v>
                </c:pt>
                <c:pt idx="87">
                  <c:v>1.5152405648453249</c:v>
                </c:pt>
                <c:pt idx="88">
                  <c:v>1.5171521122221678</c:v>
                </c:pt>
                <c:pt idx="89">
                  <c:v>1.5189965330276893</c:v>
                </c:pt>
                <c:pt idx="90">
                  <c:v>1.5207735822324937</c:v>
                </c:pt>
                <c:pt idx="91">
                  <c:v>1.5224830126031823</c:v>
                </c:pt>
                <c:pt idx="92">
                  <c:v>1.5241245753779209</c:v>
                </c:pt>
                <c:pt idx="93">
                  <c:v>1.5256980209445914</c:v>
                </c:pt>
                <c:pt idx="94">
                  <c:v>1.5272030995209784</c:v>
                </c:pt>
                <c:pt idx="95">
                  <c:v>1.5286395618364104</c:v>
                </c:pt>
                <c:pt idx="96">
                  <c:v>1.5300071598142468</c:v>
                </c:pt>
                <c:pt idx="97">
                  <c:v>1.5313056472545941</c:v>
                </c:pt>
                <c:pt idx="98">
                  <c:v>1.5325347805165923</c:v>
                </c:pt>
                <c:pt idx="99">
                  <c:v>1.5336943191996071</c:v>
                </c:pt>
                <c:pt idx="100">
                  <c:v>1.5347840268226343</c:v>
                </c:pt>
                <c:pt idx="101">
                  <c:v>1.5358036715012036</c:v>
                </c:pt>
                <c:pt idx="102">
                  <c:v>1.5367530266210498</c:v>
                </c:pt>
                <c:pt idx="103">
                  <c:v>1.537631871507809</c:v>
                </c:pt>
                <c:pt idx="104">
                  <c:v>1.5384399920919631</c:v>
                </c:pt>
                <c:pt idx="105">
                  <c:v>1.5391771815682684</c:v>
                </c:pt>
                <c:pt idx="106">
                  <c:v>1.5398432410488545</c:v>
                </c:pt>
                <c:pt idx="107">
                  <c:v>1.5404379802092094</c:v>
                </c:pt>
                <c:pt idx="108">
                  <c:v>1.5409612179262164</c:v>
                </c:pt>
                <c:pt idx="109">
                  <c:v>1.5414127829074316</c:v>
                </c:pt>
                <c:pt idx="110">
                  <c:v>1.541792514310764</c:v>
                </c:pt>
                <c:pt idx="111">
                  <c:v>1.5421002623537248</c:v>
                </c:pt>
                <c:pt idx="112">
                  <c:v>1.5423358889114098</c:v>
                </c:pt>
                <c:pt idx="113">
                  <c:v>1.542499268102375</c:v>
                </c:pt>
                <c:pt idx="114">
                  <c:v>1.5425902868615715</c:v>
                </c:pt>
                <c:pt idx="115">
                  <c:v>1.5426088454995057</c:v>
                </c:pt>
                <c:pt idx="116">
                  <c:v>1.5425548582468005</c:v>
                </c:pt>
                <c:pt idx="117">
                  <c:v>1.5424282537833403</c:v>
                </c:pt>
                <c:pt idx="118">
                  <c:v>1.5422289757511993</c:v>
                </c:pt>
                <c:pt idx="119">
                  <c:v>1.5419569832505535</c:v>
                </c:pt>
                <c:pt idx="120">
                  <c:v>1.5416122513178043</c:v>
                </c:pt>
                <c:pt idx="121">
                  <c:v>1.5411947713851619</c:v>
                </c:pt>
                <c:pt idx="122">
                  <c:v>1.5407045517209434</c:v>
                </c:pt>
                <c:pt idx="123">
                  <c:v>1.5401416178498772</c:v>
                </c:pt>
                <c:pt idx="124">
                  <c:v>1.5395060129527272</c:v>
                </c:pt>
                <c:pt idx="125">
                  <c:v>1.5387977982445751</c:v>
                </c:pt>
                <c:pt idx="126">
                  <c:v>1.538017053331129</c:v>
                </c:pt>
                <c:pt idx="127">
                  <c:v>1.5371638765424691</c:v>
                </c:pt>
                <c:pt idx="128">
                  <c:v>1.5362383852436583</c:v>
                </c:pt>
                <c:pt idx="129">
                  <c:v>1.5352407161216979</c:v>
                </c:pt>
                <c:pt idx="130">
                  <c:v>1.5341710254483378</c:v>
                </c:pt>
                <c:pt idx="131">
                  <c:v>1.5330294893182963</c:v>
                </c:pt>
                <c:pt idx="132">
                  <c:v>1.531816303862481</c:v>
                </c:pt>
                <c:pt idx="133">
                  <c:v>1.5305316854358488</c:v>
                </c:pt>
                <c:pt idx="134">
                  <c:v>1.5291758707795977</c:v>
                </c:pt>
                <c:pt idx="135">
                  <c:v>1.5277491171574009</c:v>
                </c:pt>
                <c:pt idx="136">
                  <c:v>1.5262517024654829</c:v>
                </c:pt>
                <c:pt idx="137">
                  <c:v>1.5246839253163478</c:v>
                </c:pt>
                <c:pt idx="138">
                  <c:v>1.5230461050960424</c:v>
                </c:pt>
                <c:pt idx="139">
                  <c:v>1.5213385819948799</c:v>
                </c:pt>
                <c:pt idx="140">
                  <c:v>1.5195617170116007</c:v>
                </c:pt>
                <c:pt idx="141">
                  <c:v>1.5177158919309939</c:v>
                </c:pt>
                <c:pt idx="142">
                  <c:v>1.5158015092750707</c:v>
                </c:pt>
                <c:pt idx="143">
                  <c:v>1.5138189922279097</c:v>
                </c:pt>
                <c:pt idx="144">
                  <c:v>1.5117687845343601</c:v>
                </c:pt>
                <c:pt idx="145">
                  <c:v>1.5096513503728413</c:v>
                </c:pt>
                <c:pt idx="146">
                  <c:v>1.5074671742025181</c:v>
                </c:pt>
                <c:pt idx="147">
                  <c:v>1.5052167605851876</c:v>
                </c:pt>
                <c:pt idx="148">
                  <c:v>1.5029006339822619</c:v>
                </c:pt>
                <c:pt idx="149">
                  <c:v>1.5005193385272761</c:v>
                </c:pt>
                <c:pt idx="150">
                  <c:v>1.4980734377744045</c:v>
                </c:pt>
                <c:pt idx="151">
                  <c:v>1.4955635144235047</c:v>
                </c:pt>
                <c:pt idx="152">
                  <c:v>1.4929901700222608</c:v>
                </c:pt>
                <c:pt idx="153">
                  <c:v>1.4903540246460343</c:v>
                </c:pt>
                <c:pt idx="154">
                  <c:v>1.4876557165560789</c:v>
                </c:pt>
                <c:pt idx="155">
                  <c:v>1.4848959018368024</c:v>
                </c:pt>
                <c:pt idx="156">
                  <c:v>1.4820752540128141</c:v>
                </c:pt>
                <c:pt idx="157">
                  <c:v>1.4791944636465062</c:v>
                </c:pt>
                <c:pt idx="158">
                  <c:v>1.4762542379169781</c:v>
                </c:pt>
                <c:pt idx="159">
                  <c:v>1.4732553001811186</c:v>
                </c:pt>
                <c:pt idx="160">
                  <c:v>1.4701983895177053</c:v>
                </c:pt>
                <c:pt idx="161">
                  <c:v>1.4670842602553951</c:v>
                </c:pt>
                <c:pt idx="162">
                  <c:v>1.4639136814855103</c:v>
                </c:pt>
                <c:pt idx="163">
                  <c:v>1.46068743656054</c:v>
                </c:pt>
                <c:pt idx="164">
                  <c:v>1.4574063225792993</c:v>
                </c:pt>
                <c:pt idx="165">
                  <c:v>1.4540711498596954</c:v>
                </c:pt>
                <c:pt idx="166">
                  <c:v>1.4506827414000711</c:v>
                </c:pt>
                <c:pt idx="167">
                  <c:v>1.4472419323301029</c:v>
                </c:pt>
                <c:pt idx="168">
                  <c:v>1.4437495693522335</c:v>
                </c:pt>
                <c:pt idx="169">
                  <c:v>1.4402065101746311</c:v>
                </c:pt>
                <c:pt idx="170">
                  <c:v>1.4366136229366626</c:v>
                </c:pt>
                <c:pt idx="171">
                  <c:v>1.4329717856278692</c:v>
                </c:pt>
                <c:pt idx="172">
                  <c:v>1.4292818855014353</c:v>
                </c:pt>
                <c:pt idx="173">
                  <c:v>1.4255448184831241</c:v>
                </c:pt>
                <c:pt idx="174">
                  <c:v>1.4217614885766583</c:v>
                </c:pt>
                <c:pt idx="175">
                  <c:v>1.4179328072665045</c:v>
                </c:pt>
                <c:pt idx="176">
                  <c:v>1.4140596929190088</c:v>
                </c:pt>
                <c:pt idx="177">
                  <c:v>1.4101430701828264</c:v>
                </c:pt>
                <c:pt idx="178">
                  <c:v>1.406183869389551</c:v>
                </c:pt>
                <c:pt idx="179">
                  <c:v>1.4021830259554509</c:v>
                </c:pt>
                <c:pt idx="180">
                  <c:v>1.3981414797851901</c:v>
                </c:pt>
                <c:pt idx="181">
                  <c:v>1.3940601746783854</c:v>
                </c:pt>
                <c:pt idx="182">
                  <c:v>1.3899400577398353</c:v>
                </c:pt>
                <c:pt idx="183">
                  <c:v>1.3857820787942263</c:v>
                </c:pt>
                <c:pt idx="184">
                  <c:v>1.3815871898060952</c:v>
                </c:pt>
                <c:pt idx="185">
                  <c:v>1.3773563443058003</c:v>
                </c:pt>
                <c:pt idx="186">
                  <c:v>1.373090496822222</c:v>
                </c:pt>
                <c:pt idx="187">
                  <c:v>1.3687906023228851</c:v>
                </c:pt>
                <c:pt idx="188">
                  <c:v>1.3644576156621653</c:v>
                </c:pt>
                <c:pt idx="189">
                  <c:v>1.3600924910382064</c:v>
                </c:pt>
                <c:pt idx="190">
                  <c:v>1.3556961814591446</c:v>
                </c:pt>
                <c:pt idx="191">
                  <c:v>1.3512696382192033</c:v>
                </c:pt>
                <c:pt idx="192">
                  <c:v>1.3468138103851894</c:v>
                </c:pt>
                <c:pt idx="193">
                  <c:v>1.3423296442938839</c:v>
                </c:pt>
                <c:pt idx="194">
                  <c:v>1.3378180830607909</c:v>
                </c:pt>
                <c:pt idx="195">
                  <c:v>1.3332800661006714</c:v>
                </c:pt>
                <c:pt idx="196">
                  <c:v>1.3287165286602551</c:v>
                </c:pt>
                <c:pt idx="197">
                  <c:v>1.3241284013634924</c:v>
                </c:pt>
                <c:pt idx="198">
                  <c:v>1.3195166097696687</c:v>
                </c:pt>
                <c:pt idx="199">
                  <c:v>1.314882073944678</c:v>
                </c:pt>
                <c:pt idx="200">
                  <c:v>1.3102257080457125</c:v>
                </c:pt>
                <c:pt idx="201">
                  <c:v>1.3055484199195955</c:v>
                </c:pt>
                <c:pt idx="202">
                  <c:v>1.3008511107149556</c:v>
                </c:pt>
                <c:pt idx="203">
                  <c:v>1.296134674508407</c:v>
                </c:pt>
                <c:pt idx="204">
                  <c:v>1.2913999979448643</c:v>
                </c:pt>
                <c:pt idx="205">
                  <c:v>1.2866479598921006</c:v>
                </c:pt>
                <c:pt idx="206">
                  <c:v>1.281879431109626</c:v>
                </c:pt>
                <c:pt idx="207">
                  <c:v>1.2770952739319272</c:v>
                </c:pt>
                <c:pt idx="208">
                  <c:v>1.272296341966094</c:v>
                </c:pt>
                <c:pt idx="209">
                  <c:v>1.267483479803825</c:v>
                </c:pt>
                <c:pt idx="210">
                  <c:v>1.2626575227477794</c:v>
                </c:pt>
                <c:pt idx="211">
                  <c:v>1.2578192965522259</c:v>
                </c:pt>
                <c:pt idx="212">
                  <c:v>1.2529696171778995</c:v>
                </c:pt>
                <c:pt idx="213">
                  <c:v>1.248109290560979</c:v>
                </c:pt>
                <c:pt idx="214">
                  <c:v>1.2432391123960531</c:v>
                </c:pt>
                <c:pt idx="215">
                  <c:v>1.2383598679329433</c:v>
                </c:pt>
                <c:pt idx="216">
                  <c:v>1.2334723317872165</c:v>
                </c:pt>
                <c:pt idx="217">
                  <c:v>1.2285772677642137</c:v>
                </c:pt>
                <c:pt idx="218">
                  <c:v>1.2236754286964027</c:v>
                </c:pt>
                <c:pt idx="219">
                  <c:v>1.2187675562938423</c:v>
                </c:pt>
                <c:pt idx="220">
                  <c:v>1.2138543810075388</c:v>
                </c:pt>
                <c:pt idx="221">
                  <c:v>1.2089366219054527</c:v>
                </c:pt>
                <c:pt idx="222">
                  <c:v>1.204014986560914</c:v>
                </c:pt>
                <c:pt idx="223">
                  <c:v>1.1990901709531812</c:v>
                </c:pt>
                <c:pt idx="224">
                  <c:v>1.1941628593798757</c:v>
                </c:pt>
                <c:pt idx="225">
                  <c:v>1.1892337243810138</c:v>
                </c:pt>
                <c:pt idx="226">
                  <c:v>1.1843034266743488</c:v>
                </c:pt>
                <c:pt idx="227">
                  <c:v>1.1793726151017294</c:v>
                </c:pt>
                <c:pt idx="228">
                  <c:v>1.1744419265861719</c:v>
                </c:pt>
                <c:pt idx="229">
                  <c:v>1.1695119860993453</c:v>
                </c:pt>
                <c:pt idx="230">
                  <c:v>1.1645834066391565</c:v>
                </c:pt>
                <c:pt idx="231">
                  <c:v>1.1596567892171179</c:v>
                </c:pt>
                <c:pt idx="232">
                  <c:v>1.154732722855194</c:v>
                </c:pt>
                <c:pt idx="233">
                  <c:v>1.1498117845917906</c:v>
                </c:pt>
                <c:pt idx="234">
                  <c:v>1.1448945394965815</c:v>
                </c:pt>
                <c:pt idx="235">
                  <c:v>1.1399815406938472</c:v>
                </c:pt>
                <c:pt idx="236">
                  <c:v>1.1350733293940021</c:v>
                </c:pt>
                <c:pt idx="237">
                  <c:v>1.1301704349329966</c:v>
                </c:pt>
                <c:pt idx="238">
                  <c:v>1.1252733748192696</c:v>
                </c:pt>
                <c:pt idx="239">
                  <c:v>1.1203826547879416</c:v>
                </c:pt>
                <c:pt idx="240">
                  <c:v>1.1154987688619276</c:v>
                </c:pt>
                <c:pt idx="241">
                  <c:v>1.1106221994196637</c:v>
                </c:pt>
                <c:pt idx="242">
                  <c:v>1.1057534172691346</c:v>
                </c:pt>
                <c:pt idx="243">
                  <c:v>1.1008928817279044</c:v>
                </c:pt>
                <c:pt idx="244">
                  <c:v>1.0960410407088419</c:v>
                </c:pt>
                <c:pt idx="245">
                  <c:v>1.0911983308112536</c:v>
                </c:pt>
                <c:pt idx="246">
                  <c:v>1.0863651774171277</c:v>
                </c:pt>
                <c:pt idx="247">
                  <c:v>1.0815419947922047</c:v>
                </c:pt>
                <c:pt idx="248">
                  <c:v>1.0767291861915973</c:v>
                </c:pt>
                <c:pt idx="249">
                  <c:v>1.0719271439696805</c:v>
                </c:pt>
                <c:pt idx="250">
                  <c:v>1.0671362496939873</c:v>
                </c:pt>
                <c:pt idx="251">
                  <c:v>1.062356874262846</c:v>
                </c:pt>
                <c:pt idx="252">
                  <c:v>1.0575893780265015</c:v>
                </c:pt>
                <c:pt idx="253">
                  <c:v>1.0528341109114732</c:v>
                </c:pt>
                <c:pt idx="254">
                  <c:v>1.0480914125479024</c:v>
                </c:pt>
                <c:pt idx="255">
                  <c:v>1.0433616123996603</c:v>
                </c:pt>
                <c:pt idx="256">
                  <c:v>1.0386450298969756</c:v>
                </c:pt>
                <c:pt idx="257">
                  <c:v>1.033941974571368</c:v>
                </c:pt>
                <c:pt idx="258">
                  <c:v>1.0292527461926668</c:v>
                </c:pt>
                <c:pt idx="259">
                  <c:v>1.0245776349079034</c:v>
                </c:pt>
                <c:pt idx="260">
                  <c:v>1.0199169213818837</c:v>
                </c:pt>
                <c:pt idx="261">
                  <c:v>1.0152708769392313</c:v>
                </c:pt>
                <c:pt idx="262">
                  <c:v>1.0106397637077249</c:v>
                </c:pt>
                <c:pt idx="263">
                  <c:v>1.006023834762741</c:v>
                </c:pt>
                <c:pt idx="264">
                  <c:v>1.0014233342726275</c:v>
                </c:pt>
                <c:pt idx="265">
                  <c:v>0.99683849764484311</c:v>
                </c:pt>
                <c:pt idx="266">
                  <c:v>0.99226955167269537</c:v>
                </c:pt>
                <c:pt idx="267">
                  <c:v>0.98771671468252442</c:v>
                </c:pt>
                <c:pt idx="268">
                  <c:v>0.98318019668118695</c:v>
                </c:pt>
                <c:pt idx="269">
                  <c:v>0.97866019950368921</c:v>
                </c:pt>
                <c:pt idx="270">
                  <c:v>0.97415691696084383</c:v>
                </c:pt>
                <c:pt idx="271">
                  <c:v>0.96967053498681088</c:v>
                </c:pt>
                <c:pt idx="272">
                  <c:v>0.96520123178640349</c:v>
                </c:pt>
                <c:pt idx="273">
                  <c:v>0.96074917798204251</c:v>
                </c:pt>
                <c:pt idx="274">
                  <c:v>0.95631453676023881</c:v>
                </c:pt>
                <c:pt idx="275">
                  <c:v>0.95189746401751107</c:v>
                </c:pt>
                <c:pt idx="276">
                  <c:v>0.94749810850562366</c:v>
                </c:pt>
                <c:pt idx="277">
                  <c:v>0.94311661197605634</c:v>
                </c:pt>
                <c:pt idx="278">
                  <c:v>0.93875310932361722</c:v>
                </c:pt>
                <c:pt idx="279">
                  <c:v>0.9344077287291066</c:v>
                </c:pt>
                <c:pt idx="280">
                  <c:v>0.93008059180096214</c:v>
                </c:pt>
                <c:pt idx="281">
                  <c:v>0.92577181371579709</c:v>
                </c:pt>
                <c:pt idx="282">
                  <c:v>0.92148150335777301</c:v>
                </c:pt>
                <c:pt idx="283">
                  <c:v>0.917209763456734</c:v>
                </c:pt>
                <c:pt idx="284">
                  <c:v>0.91295669072504082</c:v>
                </c:pt>
                <c:pt idx="285">
                  <c:v>0.90872237599305461</c:v>
                </c:pt>
                <c:pt idx="286">
                  <c:v>0.90450690434320669</c:v>
                </c:pt>
                <c:pt idx="287">
                  <c:v>0.90031035524261327</c:v>
                </c:pt>
                <c:pt idx="288">
                  <c:v>0.89613280267418716</c:v>
                </c:pt>
                <c:pt idx="289">
                  <c:v>0.8919743152662023</c:v>
                </c:pt>
                <c:pt idx="290">
                  <c:v>0.88783495642028065</c:v>
                </c:pt>
                <c:pt idx="291">
                  <c:v>0.88371478443775653</c:v>
                </c:pt>
                <c:pt idx="292">
                  <c:v>0.87961385264439496</c:v>
                </c:pt>
                <c:pt idx="293">
                  <c:v>0.8755322095134348</c:v>
                </c:pt>
                <c:pt idx="294">
                  <c:v>0.87146989878692538</c:v>
                </c:pt>
                <c:pt idx="295">
                  <c:v>0.86742695959534755</c:v>
                </c:pt>
                <c:pt idx="296">
                  <c:v>0.86340342657548308</c:v>
                </c:pt>
                <c:pt idx="297">
                  <c:v>0.85939932998653024</c:v>
                </c:pt>
                <c:pt idx="298">
                  <c:v>0.85541469582444374</c:v>
                </c:pt>
                <c:pt idx="299">
                  <c:v>0.85144954593448696</c:v>
                </c:pt>
                <c:pt idx="300">
                  <c:v>0.84750389812199611</c:v>
                </c:pt>
                <c:pt idx="301">
                  <c:v>0.84357776626133396</c:v>
                </c:pt>
                <c:pt idx="302">
                  <c:v>0.8396711604030439</c:v>
                </c:pt>
                <c:pt idx="303">
                  <c:v>0.83578408687918926</c:v>
                </c:pt>
                <c:pt idx="304">
                  <c:v>0.83191654840688389</c:v>
                </c:pt>
                <c:pt idx="305">
                  <c:v>0.8280685441900133</c:v>
                </c:pt>
                <c:pt idx="306">
                  <c:v>0.8242400700191449</c:v>
                </c:pt>
                <c:pt idx="307">
                  <c:v>0.82043111836963634</c:v>
                </c:pt>
                <c:pt idx="308">
                  <c:v>0.81664167849794633</c:v>
                </c:pt>
                <c:pt idx="309">
                  <c:v>0.81287173653614919</c:v>
                </c:pt>
                <c:pt idx="310">
                  <c:v>0.80912127558467339</c:v>
                </c:pt>
                <c:pt idx="311">
                  <c:v>0.80539027580325984</c:v>
                </c:pt>
                <c:pt idx="312">
                  <c:v>0.80167871450016026</c:v>
                </c:pt>
                <c:pt idx="313">
                  <c:v>0.79798656621958486</c:v>
                </c:pt>
                <c:pt idx="314">
                  <c:v>0.79431380282740838</c:v>
                </c:pt>
                <c:pt idx="315">
                  <c:v>0.79066039359515716</c:v>
                </c:pt>
                <c:pt idx="316">
                  <c:v>0.78702630528228179</c:v>
                </c:pt>
                <c:pt idx="317">
                  <c:v>0.78341150221673728</c:v>
                </c:pt>
                <c:pt idx="318">
                  <c:v>0.77981594637388651</c:v>
                </c:pt>
                <c:pt idx="319">
                  <c:v>0.77623959745374049</c:v>
                </c:pt>
                <c:pt idx="320">
                  <c:v>0.77268241295655982</c:v>
                </c:pt>
                <c:pt idx="321">
                  <c:v>0.7691443482568272</c:v>
                </c:pt>
                <c:pt idx="322">
                  <c:v>0.76562535667561682</c:v>
                </c:pt>
                <c:pt idx="323">
                  <c:v>0.76212538955137688</c:v>
                </c:pt>
                <c:pt idx="324">
                  <c:v>0.75864439630914526</c:v>
                </c:pt>
                <c:pt idx="325">
                  <c:v>0.75518232452821965</c:v>
                </c:pt>
                <c:pt idx="326">
                  <c:v>0.75173912000830179</c:v>
                </c:pt>
                <c:pt idx="327">
                  <c:v>0.74831472683413658</c:v>
                </c:pt>
                <c:pt idx="328">
                  <c:v>0.74490908743866835</c:v>
                </c:pt>
                <c:pt idx="329">
                  <c:v>0.74152214266473393</c:v>
                </c:pt>
                <c:pt idx="330">
                  <c:v>0.73815383182531824</c:v>
                </c:pt>
                <c:pt idx="331">
                  <c:v>0.7348040927623869</c:v>
                </c:pt>
                <c:pt idx="332">
                  <c:v>0.73147286190432625</c:v>
                </c:pt>
                <c:pt idx="333">
                  <c:v>0.72816007432200713</c:v>
                </c:pt>
                <c:pt idx="334">
                  <c:v>0.7248656637834956</c:v>
                </c:pt>
                <c:pt idx="335">
                  <c:v>0.7215895628074358</c:v>
                </c:pt>
                <c:pt idx="336">
                  <c:v>0.71833170271512248</c:v>
                </c:pt>
                <c:pt idx="337">
                  <c:v>0.71509201368128961</c:v>
                </c:pt>
                <c:pt idx="338">
                  <c:v>0.71187042478363538</c:v>
                </c:pt>
                <c:pt idx="339">
                  <c:v>0.70866686405110468</c:v>
                </c:pt>
                <c:pt idx="340">
                  <c:v>0.70548125851095456</c:v>
                </c:pt>
                <c:pt idx="341">
                  <c:v>0.70231353423462151</c:v>
                </c:pt>
                <c:pt idx="342">
                  <c:v>0.69916361638241353</c:v>
                </c:pt>
                <c:pt idx="343">
                  <c:v>0.69603142924704953</c:v>
                </c:pt>
                <c:pt idx="344">
                  <c:v>0.69291689629606701</c:v>
                </c:pt>
                <c:pt idx="345">
                  <c:v>0.6898199402131201</c:v>
                </c:pt>
                <c:pt idx="346">
                  <c:v>0.68674048293818901</c:v>
                </c:pt>
                <c:pt idx="347">
                  <c:v>0.68367844570672143</c:v>
                </c:pt>
                <c:pt idx="348">
                  <c:v>0.680633749087729</c:v>
                </c:pt>
                <c:pt idx="349">
                  <c:v>0.67760631302085705</c:v>
                </c:pt>
                <c:pt idx="350">
                  <c:v>0.67459605685245139</c:v>
                </c:pt>
                <c:pt idx="351">
                  <c:v>0.67160289937063888</c:v>
                </c:pt>
                <c:pt idx="352">
                  <c:v>0.66862675883944545</c:v>
                </c:pt>
                <c:pt idx="353">
                  <c:v>0.66566755303196967</c:v>
                </c:pt>
                <c:pt idx="354">
                  <c:v>0.66272519926263118</c:v>
                </c:pt>
                <c:pt idx="355">
                  <c:v>0.65979961441851631</c:v>
                </c:pt>
                <c:pt idx="356">
                  <c:v>0.65689071498983642</c:v>
                </c:pt>
                <c:pt idx="357">
                  <c:v>0.65399841709952056</c:v>
                </c:pt>
                <c:pt idx="358">
                  <c:v>0.65112263653196112</c:v>
                </c:pt>
                <c:pt idx="359">
                  <c:v>0.64826328876092809</c:v>
                </c:pt>
                <c:pt idx="360">
                  <c:v>0.64542028897667625</c:v>
                </c:pt>
                <c:pt idx="361">
                  <c:v>0.64259355211225533</c:v>
                </c:pt>
                <c:pt idx="362">
                  <c:v>0.63978299286904794</c:v>
                </c:pt>
                <c:pt idx="363">
                  <c:v>0.63698852574154807</c:v>
                </c:pt>
                <c:pt idx="364">
                  <c:v>0.63421006504139965</c:v>
                </c:pt>
                <c:pt idx="365">
                  <c:v>0.6314475249207121</c:v>
                </c:pt>
                <c:pt idx="366">
                  <c:v>0.62870081939466693</c:v>
                </c:pt>
                <c:pt idx="367">
                  <c:v>0.62596986236343577</c:v>
                </c:pt>
                <c:pt idx="368">
                  <c:v>0.62325456763342257</c:v>
                </c:pt>
                <c:pt idx="369">
                  <c:v>0.62055484893784685</c:v>
                </c:pt>
                <c:pt idx="370">
                  <c:v>0.61787061995668402</c:v>
                </c:pt>
                <c:pt idx="371">
                  <c:v>0.61520179433597888</c:v>
                </c:pt>
                <c:pt idx="372">
                  <c:v>0.61254828570654218</c:v>
                </c:pt>
                <c:pt idx="373">
                  <c:v>0.60991000770205472</c:v>
                </c:pt>
                <c:pt idx="374">
                  <c:v>0.60728687397658132</c:v>
                </c:pt>
                <c:pt idx="375">
                  <c:v>0.6046787982215196</c:v>
                </c:pt>
                <c:pt idx="376">
                  <c:v>0.60208569418199098</c:v>
                </c:pt>
                <c:pt idx="377">
                  <c:v>0.59950747567268992</c:v>
                </c:pt>
                <c:pt idx="378">
                  <c:v>0.5969440565932036</c:v>
                </c:pt>
                <c:pt idx="379">
                  <c:v>0.59439535094281681</c:v>
                </c:pt>
                <c:pt idx="380">
                  <c:v>0.59186127283481427</c:v>
                </c:pt>
                <c:pt idx="381">
                  <c:v>0.58934173651029143</c:v>
                </c:pt>
                <c:pt idx="382">
                  <c:v>0.58683665635148785</c:v>
                </c:pt>
                <c:pt idx="383">
                  <c:v>0.58434594689465635</c:v>
                </c:pt>
                <c:pt idx="384">
                  <c:v>0.58186952284247495</c:v>
                </c:pt>
                <c:pt idx="385">
                  <c:v>0.57940729907602051</c:v>
                </c:pt>
                <c:pt idx="386">
                  <c:v>0.57695919066630796</c:v>
                </c:pt>
                <c:pt idx="387">
                  <c:v>0.57452511288541164</c:v>
                </c:pt>
                <c:pt idx="388">
                  <c:v>0.57210498121717757</c:v>
                </c:pt>
                <c:pt idx="389">
                  <c:v>0.56969871136753591</c:v>
                </c:pt>
                <c:pt idx="390">
                  <c:v>0.5673062192744287</c:v>
                </c:pt>
                <c:pt idx="391">
                  <c:v>0.56492742111735683</c:v>
                </c:pt>
                <c:pt idx="392">
                  <c:v>0.56256223332656086</c:v>
                </c:pt>
                <c:pt idx="393">
                  <c:v>0.56021057259184459</c:v>
                </c:pt>
                <c:pt idx="394">
                  <c:v>0.55787235587104844</c:v>
                </c:pt>
                <c:pt idx="395">
                  <c:v>0.55554750039818668</c:v>
                </c:pt>
                <c:pt idx="396">
                  <c:v>0.55323592369125218</c:v>
                </c:pt>
                <c:pt idx="397">
                  <c:v>0.55093754355970215</c:v>
                </c:pt>
                <c:pt idx="398">
                  <c:v>0.54865227811163031</c:v>
                </c:pt>
                <c:pt idx="399">
                  <c:v>0.54638004576063692</c:v>
                </c:pt>
                <c:pt idx="400">
                  <c:v>0.5441207652324026</c:v>
                </c:pt>
                <c:pt idx="401">
                  <c:v>0.54187435557097552</c:v>
                </c:pt>
                <c:pt idx="402">
                  <c:v>0.53964073614477903</c:v>
                </c:pt>
                <c:pt idx="403">
                  <c:v>0.53741982665234855</c:v>
                </c:pt>
                <c:pt idx="404">
                  <c:v>0.53521154712780361</c:v>
                </c:pt>
                <c:pt idx="405">
                  <c:v>0.53301581794606478</c:v>
                </c:pt>
                <c:pt idx="406">
                  <c:v>0.53083255982782096</c:v>
                </c:pt>
                <c:pt idx="407">
                  <c:v>0.52866169384425443</c:v>
                </c:pt>
                <c:pt idx="408">
                  <c:v>0.52650314142153121</c:v>
                </c:pt>
                <c:pt idx="409">
                  <c:v>0.52435682434506181</c:v>
                </c:pt>
                <c:pt idx="410">
                  <c:v>0.52222266476354262</c:v>
                </c:pt>
                <c:pt idx="411">
                  <c:v>0.52010058519277902</c:v>
                </c:pt>
                <c:pt idx="412">
                  <c:v>0.5179905085193014</c:v>
                </c:pt>
                <c:pt idx="413">
                  <c:v>0.51589235800377764</c:v>
                </c:pt>
                <c:pt idx="414">
                  <c:v>0.5138060572842269</c:v>
                </c:pt>
                <c:pt idx="415">
                  <c:v>0.5117315303790454</c:v>
                </c:pt>
                <c:pt idx="416">
                  <c:v>0.50966870168984368</c:v>
                </c:pt>
                <c:pt idx="417">
                  <c:v>0.50761749600410555</c:v>
                </c:pt>
                <c:pt idx="418">
                  <c:v>0.50557783849767057</c:v>
                </c:pt>
                <c:pt idx="419">
                  <c:v>0.50354965473704949</c:v>
                </c:pt>
                <c:pt idx="420">
                  <c:v>0.50153287068157359</c:v>
                </c:pt>
                <c:pt idx="421">
                  <c:v>0.49952741268538581</c:v>
                </c:pt>
                <c:pt idx="422">
                  <c:v>0.49753320749927649</c:v>
                </c:pt>
                <c:pt idx="423">
                  <c:v>0.49555018227237052</c:v>
                </c:pt>
                <c:pt idx="424">
                  <c:v>0.49357826455366827</c:v>
                </c:pt>
                <c:pt idx="425">
                  <c:v>0.49161738229344765</c:v>
                </c:pt>
                <c:pt idx="426">
                  <c:v>0.48966746384452858</c:v>
                </c:pt>
                <c:pt idx="427">
                  <c:v>0.48772843796340637</c:v>
                </c:pt>
                <c:pt idx="428">
                  <c:v>0.48580023381125714</c:v>
                </c:pt>
                <c:pt idx="429">
                  <c:v>0.48388278095481974</c:v>
                </c:pt>
                <c:pt idx="430">
                  <c:v>0.48197600936715856</c:v>
                </c:pt>
                <c:pt idx="431">
                  <c:v>0.48007984942830989</c:v>
                </c:pt>
                <c:pt idx="432">
                  <c:v>0.47819423192581634</c:v>
                </c:pt>
                <c:pt idx="433">
                  <c:v>0.47631908805515394</c:v>
                </c:pt>
                <c:pt idx="434">
                  <c:v>0.47445434942005232</c:v>
                </c:pt>
                <c:pt idx="435">
                  <c:v>0.47259994803271621</c:v>
                </c:pt>
                <c:pt idx="436">
                  <c:v>0.47075581631394731</c:v>
                </c:pt>
                <c:pt idx="437">
                  <c:v>0.46892188709317173</c:v>
                </c:pt>
                <c:pt idx="438">
                  <c:v>0.46709809360837656</c:v>
                </c:pt>
                <c:pt idx="439">
                  <c:v>0.4652843695059577</c:v>
                </c:pt>
                <c:pt idx="440">
                  <c:v>0.4634806488404824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9460-4D46-A9F2-E576F4B17484}"/>
            </c:ext>
          </c:extLst>
        </c:ser>
        <c:ser>
          <c:idx val="6"/>
          <c:order val="6"/>
          <c:tx>
            <c:strRef>
              <c:f>Data!$J$19</c:f>
              <c:strCache>
                <c:ptCount val="1"/>
                <c:pt idx="0">
                  <c:v>80%</c:v>
                </c:pt>
              </c:strCache>
            </c:strRef>
          </c:tx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Data!$J$21:$J$461</c:f>
              <c:numCache>
                <c:formatCode>General</c:formatCode>
                <c:ptCount val="441"/>
                <c:pt idx="0">
                  <c:v>1.2770142941828062</c:v>
                </c:pt>
                <c:pt idx="1">
                  <c:v>1.2898925255322327</c:v>
                </c:pt>
                <c:pt idx="2">
                  <c:v>1.3026522503767297</c:v>
                </c:pt>
                <c:pt idx="3">
                  <c:v>1.3152918982721991</c:v>
                </c:pt>
                <c:pt idx="4">
                  <c:v>1.3278099056554495</c:v>
                </c:pt>
                <c:pt idx="5">
                  <c:v>1.3402047166585143</c:v>
                </c:pt>
                <c:pt idx="6">
                  <c:v>1.3524747839477622</c:v>
                </c:pt>
                <c:pt idx="7">
                  <c:v>1.3646185695872746</c:v>
                </c:pt>
                <c:pt idx="8">
                  <c:v>1.3766345459258653</c:v>
                </c:pt>
                <c:pt idx="9">
                  <c:v>1.3885211965070625</c:v>
                </c:pt>
                <c:pt idx="10">
                  <c:v>1.4002770170012895</c:v>
                </c:pt>
                <c:pt idx="11">
                  <c:v>1.4119005161593992</c:v>
                </c:pt>
                <c:pt idx="12">
                  <c:v>1.423390216786649</c:v>
                </c:pt>
                <c:pt idx="13">
                  <c:v>1.4347446567361193</c:v>
                </c:pt>
                <c:pt idx="14">
                  <c:v>1.4459623899205043</c:v>
                </c:pt>
                <c:pt idx="15">
                  <c:v>1.4570419873411227</c:v>
                </c:pt>
                <c:pt idx="16">
                  <c:v>1.4679820381329238</c:v>
                </c:pt>
                <c:pt idx="17">
                  <c:v>1.478781150624187</c:v>
                </c:pt>
                <c:pt idx="18">
                  <c:v>1.489437953409533</c:v>
                </c:pt>
                <c:pt idx="19">
                  <c:v>1.4999510964348066</c:v>
                </c:pt>
                <c:pt idx="20">
                  <c:v>1.5103192520922988</c:v>
                </c:pt>
                <c:pt idx="21">
                  <c:v>1.5205411163247207</c:v>
                </c:pt>
                <c:pt idx="22">
                  <c:v>1.5306154097362803</c:v>
                </c:pt>
                <c:pt idx="23">
                  <c:v>1.540540878709125</c:v>
                </c:pt>
                <c:pt idx="24">
                  <c:v>1.5503162965233848</c:v>
                </c:pt>
                <c:pt idx="25">
                  <c:v>1.5599404644789596</c:v>
                </c:pt>
                <c:pt idx="26">
                  <c:v>1.5694122130171715</c:v>
                </c:pt>
                <c:pt idx="27">
                  <c:v>1.5787304028403275</c:v>
                </c:pt>
                <c:pt idx="28">
                  <c:v>1.5878939260272129</c:v>
                </c:pt>
                <c:pt idx="29">
                  <c:v>1.5969017071424754</c:v>
                </c:pt>
                <c:pt idx="30">
                  <c:v>1.6057527043378454</c:v>
                </c:pt>
                <c:pt idx="31">
                  <c:v>1.6144459104430882</c:v>
                </c:pt>
                <c:pt idx="32">
                  <c:v>1.6229803540445689</c:v>
                </c:pt>
                <c:pt idx="33">
                  <c:v>1.6313551005492903</c:v>
                </c:pt>
                <c:pt idx="34">
                  <c:v>1.6395692532322479</c:v>
                </c:pt>
                <c:pt idx="35">
                  <c:v>1.6476219542649382</c:v>
                </c:pt>
                <c:pt idx="36">
                  <c:v>1.6555123857228589</c:v>
                </c:pt>
                <c:pt idx="37">
                  <c:v>1.663239770569843</c:v>
                </c:pt>
                <c:pt idx="38">
                  <c:v>1.670803373617074</c:v>
                </c:pt>
                <c:pt idx="39">
                  <c:v>1.6782025024546625</c:v>
                </c:pt>
                <c:pt idx="40">
                  <c:v>1.6854365083536751</c:v>
                </c:pt>
                <c:pt idx="41">
                  <c:v>1.6925047871365415</c:v>
                </c:pt>
                <c:pt idx="42">
                  <c:v>1.6994067800138186</c:v>
                </c:pt>
                <c:pt idx="43">
                  <c:v>1.7061419743853037</c:v>
                </c:pt>
                <c:pt idx="44">
                  <c:v>1.7127099046035859</c:v>
                </c:pt>
                <c:pt idx="45">
                  <c:v>1.7191101526981374</c:v>
                </c:pt>
                <c:pt idx="46">
                  <c:v>1.7253423490581457</c:v>
                </c:pt>
                <c:pt idx="47">
                  <c:v>1.7314061730723438</c:v>
                </c:pt>
                <c:pt idx="48">
                  <c:v>1.7373013537241768</c:v>
                </c:pt>
                <c:pt idx="49">
                  <c:v>1.7430276701407208</c:v>
                </c:pt>
                <c:pt idx="50">
                  <c:v>1.7485849520938808</c:v>
                </c:pt>
                <c:pt idx="51">
                  <c:v>1.7539730804524536</c:v>
                </c:pt>
                <c:pt idx="52">
                  <c:v>1.7591919875837851</c:v>
                </c:pt>
                <c:pt idx="53">
                  <c:v>1.764241657703812</c:v>
                </c:pt>
                <c:pt idx="54">
                  <c:v>1.7691221271744308</c:v>
                </c:pt>
                <c:pt idx="55">
                  <c:v>1.773833484747213</c:v>
                </c:pt>
                <c:pt idx="56">
                  <c:v>1.7783758717526292</c:v>
                </c:pt>
                <c:pt idx="57">
                  <c:v>1.7827494822340555</c:v>
                </c:pt>
                <c:pt idx="58">
                  <c:v>1.7869545630259558</c:v>
                </c:pt>
                <c:pt idx="59">
                  <c:v>1.7909914137757708</c:v>
                </c:pt>
                <c:pt idx="60">
                  <c:v>1.7948603869091575</c:v>
                </c:pt>
                <c:pt idx="61">
                  <c:v>1.7985618875383718</c:v>
                </c:pt>
                <c:pt idx="62">
                  <c:v>1.8020963733136997</c:v>
                </c:pt>
                <c:pt idx="63">
                  <c:v>1.8054643542179769</c:v>
                </c:pt>
                <c:pt idx="64">
                  <c:v>1.8086663923043893</c:v>
                </c:pt>
                <c:pt idx="65">
                  <c:v>1.8117031013778395</c:v>
                </c:pt>
                <c:pt idx="66">
                  <c:v>1.8145751466203244</c:v>
                </c:pt>
                <c:pt idx="67">
                  <c:v>1.817283244160893</c:v>
                </c:pt>
                <c:pt idx="68">
                  <c:v>1.8198281605908611</c:v>
                </c:pt>
                <c:pt idx="69">
                  <c:v>1.8222107124251086</c:v>
                </c:pt>
                <c:pt idx="70">
                  <c:v>1.8244317655103888</c:v>
                </c:pt>
                <c:pt idx="71">
                  <c:v>1.8264922343816996</c:v>
                </c:pt>
                <c:pt idx="72">
                  <c:v>1.8283930815678926</c:v>
                </c:pt>
                <c:pt idx="73">
                  <c:v>1.8301353168477841</c:v>
                </c:pt>
                <c:pt idx="74">
                  <c:v>1.8317199964581563</c:v>
                </c:pt>
                <c:pt idx="75">
                  <c:v>1.8331482222551347</c:v>
                </c:pt>
                <c:pt idx="76">
                  <c:v>1.8344211408305089</c:v>
                </c:pt>
                <c:pt idx="77">
                  <c:v>1.8355399425846695</c:v>
                </c:pt>
                <c:pt idx="78">
                  <c:v>1.8365058607579128</c:v>
                </c:pt>
                <c:pt idx="79">
                  <c:v>1.8373201704219404</c:v>
                </c:pt>
                <c:pt idx="80">
                  <c:v>1.8379841874334537</c:v>
                </c:pt>
                <c:pt idx="81">
                  <c:v>1.8384992673518077</c:v>
                </c:pt>
                <c:pt idx="82">
                  <c:v>1.8388668043227547</c:v>
                </c:pt>
                <c:pt idx="83">
                  <c:v>1.8390882299303473</c:v>
                </c:pt>
                <c:pt idx="84">
                  <c:v>1.8391650120191274</c:v>
                </c:pt>
                <c:pt idx="85">
                  <c:v>1.8390986534887577</c:v>
                </c:pt>
                <c:pt idx="86">
                  <c:v>1.8388906910632943</c:v>
                </c:pt>
                <c:pt idx="87">
                  <c:v>1.8385426940373077</c:v>
                </c:pt>
                <c:pt idx="88">
                  <c:v>1.8380562630010975</c:v>
                </c:pt>
                <c:pt idx="89">
                  <c:v>1.8374330285472398</c:v>
                </c:pt>
                <c:pt idx="90">
                  <c:v>1.8366746499607225</c:v>
                </c:pt>
                <c:pt idx="91">
                  <c:v>1.8357828138949148</c:v>
                </c:pt>
                <c:pt idx="92">
                  <c:v>1.8347592330356159</c:v>
                </c:pt>
                <c:pt idx="93">
                  <c:v>1.8336056447554097</c:v>
                </c:pt>
                <c:pt idx="94">
                  <c:v>1.8323238097605254</c:v>
                </c:pt>
                <c:pt idx="95">
                  <c:v>1.8309155107323996</c:v>
                </c:pt>
                <c:pt idx="96">
                  <c:v>1.8293825509660731</c:v>
                </c:pt>
                <c:pt idx="97">
                  <c:v>1.8277267530075485</c:v>
                </c:pt>
                <c:pt idx="98">
                  <c:v>1.8259499572921736</c:v>
                </c:pt>
                <c:pt idx="99">
                  <c:v>1.8240540207860747</c:v>
                </c:pt>
                <c:pt idx="100">
                  <c:v>1.8220408156326227</c:v>
                </c:pt>
                <c:pt idx="101">
                  <c:v>1.8199122278058375</c:v>
                </c:pt>
                <c:pt idx="102">
                  <c:v>1.8176701557726072</c:v>
                </c:pt>
                <c:pt idx="103">
                  <c:v>1.8153165091655075</c:v>
                </c:pt>
                <c:pt idx="104">
                  <c:v>1.8128532074679646</c:v>
                </c:pt>
                <c:pt idx="105">
                  <c:v>1.8102821787134225</c:v>
                </c:pt>
                <c:pt idx="106">
                  <c:v>1.8076053582001097</c:v>
                </c:pt>
                <c:pt idx="107">
                  <c:v>1.8048246872229288</c:v>
                </c:pt>
                <c:pt idx="108">
                  <c:v>1.8019421118239194</c:v>
                </c:pt>
                <c:pt idx="109">
                  <c:v>1.7989595815626569</c:v>
                </c:pt>
                <c:pt idx="110">
                  <c:v>1.7958790483078952</c:v>
                </c:pt>
                <c:pt idx="111">
                  <c:v>1.7927024650516559</c:v>
                </c:pt>
                <c:pt idx="112">
                  <c:v>1.7894317847469079</c:v>
                </c:pt>
                <c:pt idx="113">
                  <c:v>1.7860689591698964</c:v>
                </c:pt>
                <c:pt idx="114">
                  <c:v>1.7826159378080952</c:v>
                </c:pt>
                <c:pt idx="115">
                  <c:v>1.7790746667746848</c:v>
                </c:pt>
                <c:pt idx="116">
                  <c:v>1.7754470877503725</c:v>
                </c:pt>
                <c:pt idx="117">
                  <c:v>1.7717351369533039</c:v>
                </c:pt>
                <c:pt idx="118">
                  <c:v>1.7679407441377284</c:v>
                </c:pt>
                <c:pt idx="119">
                  <c:v>1.764065831621999</c:v>
                </c:pt>
                <c:pt idx="120">
                  <c:v>1.7601123133464354</c:v>
                </c:pt>
                <c:pt idx="121">
                  <c:v>1.7560820939614841</c:v>
                </c:pt>
                <c:pt idx="122">
                  <c:v>1.7519770679465432</c:v>
                </c:pt>
                <c:pt idx="123">
                  <c:v>1.7477991187597544</c:v>
                </c:pt>
                <c:pt idx="124">
                  <c:v>1.7435501180189961</c:v>
                </c:pt>
                <c:pt idx="125">
                  <c:v>1.7392319247142396</c:v>
                </c:pt>
                <c:pt idx="126">
                  <c:v>1.7348463844513742</c:v>
                </c:pt>
                <c:pt idx="127">
                  <c:v>1.7303953287275422</c:v>
                </c:pt>
                <c:pt idx="128">
                  <c:v>1.725880574237965</c:v>
                </c:pt>
                <c:pt idx="129">
                  <c:v>1.721303922214187</c:v>
                </c:pt>
                <c:pt idx="130">
                  <c:v>1.7166671577936106</c:v>
                </c:pt>
                <c:pt idx="131">
                  <c:v>1.7119720494201425</c:v>
                </c:pt>
                <c:pt idx="132">
                  <c:v>1.7072203482757218</c:v>
                </c:pt>
                <c:pt idx="133">
                  <c:v>1.7024137877424581</c:v>
                </c:pt>
                <c:pt idx="134">
                  <c:v>1.6975540828950615</c:v>
                </c:pt>
                <c:pt idx="135">
                  <c:v>1.6926429300232024</c:v>
                </c:pt>
                <c:pt idx="136">
                  <c:v>1.6876820061834099</c:v>
                </c:pt>
                <c:pt idx="137">
                  <c:v>1.6826729687800721</c:v>
                </c:pt>
                <c:pt idx="138">
                  <c:v>1.67761745517507</c:v>
                </c:pt>
                <c:pt idx="139">
                  <c:v>1.6725170823255573</c:v>
                </c:pt>
                <c:pt idx="140">
                  <c:v>1.6673734464493524</c:v>
                </c:pt>
                <c:pt idx="141">
                  <c:v>1.6621881227173942</c:v>
                </c:pt>
                <c:pt idx="142">
                  <c:v>1.6569626649726936</c:v>
                </c:pt>
                <c:pt idx="143">
                  <c:v>1.6516986054751772</c:v>
                </c:pt>
                <c:pt idx="144">
                  <c:v>1.6463974546718199</c:v>
                </c:pt>
                <c:pt idx="145">
                  <c:v>1.6410607009914258</c:v>
                </c:pt>
                <c:pt idx="146">
                  <c:v>1.635689810663425</c:v>
                </c:pt>
                <c:pt idx="147">
                  <c:v>1.6302862275600181</c:v>
                </c:pt>
                <c:pt idx="148">
                  <c:v>1.6248513730610126</c:v>
                </c:pt>
                <c:pt idx="149">
                  <c:v>1.6193866459406701</c:v>
                </c:pt>
                <c:pt idx="150">
                  <c:v>1.6138934222758805</c:v>
                </c:pt>
                <c:pt idx="151">
                  <c:v>1.6083730553749895</c:v>
                </c:pt>
                <c:pt idx="152">
                  <c:v>1.6028268757265725</c:v>
                </c:pt>
                <c:pt idx="153">
                  <c:v>1.5972561909674763</c:v>
                </c:pt>
                <c:pt idx="154">
                  <c:v>1.591662285869438</c:v>
                </c:pt>
                <c:pt idx="155">
                  <c:v>1.5860464223435822</c:v>
                </c:pt>
                <c:pt idx="156">
                  <c:v>1.58040983946212</c:v>
                </c:pt>
                <c:pt idx="157">
                  <c:v>1.5747537534965601</c:v>
                </c:pt>
                <c:pt idx="158">
                  <c:v>1.5690793579717588</c:v>
                </c:pt>
                <c:pt idx="159">
                  <c:v>1.5633878237351346</c:v>
                </c:pt>
                <c:pt idx="160">
                  <c:v>1.5576802990403853</c:v>
                </c:pt>
                <c:pt idx="161">
                  <c:v>1.5519579096450493</c:v>
                </c:pt>
                <c:pt idx="162">
                  <c:v>1.5462217589212692</c:v>
                </c:pt>
                <c:pt idx="163">
                  <c:v>1.5404729279791107</c:v>
                </c:pt>
                <c:pt idx="164">
                  <c:v>1.5347124758018249</c:v>
                </c:pt>
                <c:pt idx="165">
                  <c:v>1.5289414393924261</c:v>
                </c:pt>
                <c:pt idx="166">
                  <c:v>1.5231608339309848</c:v>
                </c:pt>
                <c:pt idx="167">
                  <c:v>1.517371652942052</c:v>
                </c:pt>
                <c:pt idx="168">
                  <c:v>1.5115748684716268</c:v>
                </c:pt>
                <c:pt idx="169">
                  <c:v>1.5057714312731072</c:v>
                </c:pt>
                <c:pt idx="170">
                  <c:v>1.4999622710016742</c:v>
                </c:pt>
                <c:pt idx="171">
                  <c:v>1.4941482964165678</c:v>
                </c:pt>
                <c:pt idx="172">
                  <c:v>1.4883303955907328</c:v>
                </c:pt>
                <c:pt idx="173">
                  <c:v>1.482509436127327</c:v>
                </c:pt>
                <c:pt idx="174">
                  <c:v>1.4766862653825972</c:v>
                </c:pt>
                <c:pt idx="175">
                  <c:v>1.4708617106946384</c:v>
                </c:pt>
                <c:pt idx="176">
                  <c:v>1.4650365796175782</c:v>
                </c:pt>
                <c:pt idx="177">
                  <c:v>1.4592116601607299</c:v>
                </c:pt>
                <c:pt idx="178">
                  <c:v>1.4533877210322803</c:v>
                </c:pt>
                <c:pt idx="179">
                  <c:v>1.4475655118870943</c:v>
                </c:pt>
                <c:pt idx="180">
                  <c:v>1.4417457635782231</c:v>
                </c:pt>
                <c:pt idx="181">
                  <c:v>1.4359291884117305</c:v>
                </c:pt>
                <c:pt idx="182">
                  <c:v>1.4301164804044562</c:v>
                </c:pt>
                <c:pt idx="183">
                  <c:v>1.4243083155443543</c:v>
                </c:pt>
                <c:pt idx="184">
                  <c:v>1.4185053520530571</c:v>
                </c:pt>
                <c:pt idx="185">
                  <c:v>1.412708230650328</c:v>
                </c:pt>
                <c:pt idx="186">
                  <c:v>1.4069175748200864</c:v>
                </c:pt>
                <c:pt idx="187">
                  <c:v>1.4011339910776903</c:v>
                </c:pt>
                <c:pt idx="188">
                  <c:v>1.3953580692381871</c:v>
                </c:pt>
                <c:pt idx="189">
                  <c:v>1.3895903826852511</c:v>
                </c:pt>
                <c:pt idx="190">
                  <c:v>1.3838314886405307</c:v>
                </c:pt>
                <c:pt idx="191">
                  <c:v>1.3780819284331634</c:v>
                </c:pt>
                <c:pt idx="192">
                  <c:v>1.3723422277692012</c:v>
                </c:pt>
                <c:pt idx="193">
                  <c:v>1.3666128970007199</c:v>
                </c:pt>
                <c:pt idx="194">
                  <c:v>1.3608944313943956</c:v>
                </c:pt>
                <c:pt idx="195">
                  <c:v>1.3551873113993296</c:v>
                </c:pt>
                <c:pt idx="196">
                  <c:v>1.3494920029139339</c:v>
                </c:pt>
                <c:pt idx="197">
                  <c:v>1.3438089575516849</c:v>
                </c:pt>
                <c:pt idx="198">
                  <c:v>1.3381386129055644</c:v>
                </c:pt>
                <c:pt idx="199">
                  <c:v>1.3324813928110355</c:v>
                </c:pt>
                <c:pt idx="200">
                  <c:v>1.3268377076073774</c:v>
                </c:pt>
                <c:pt idx="201">
                  <c:v>1.3212079543972473</c:v>
                </c:pt>
                <c:pt idx="202">
                  <c:v>1.315592517304323</c:v>
                </c:pt>
                <c:pt idx="203">
                  <c:v>1.3099917677289021</c:v>
                </c:pt>
                <c:pt idx="204">
                  <c:v>1.3044060646013333</c:v>
                </c:pt>
                <c:pt idx="205">
                  <c:v>1.2988357546331661</c:v>
                </c:pt>
                <c:pt idx="206">
                  <c:v>1.2932811725659239</c:v>
                </c:pt>
                <c:pt idx="207">
                  <c:v>1.2877426414173923</c:v>
                </c:pt>
                <c:pt idx="208">
                  <c:v>1.282220472725341</c:v>
                </c:pt>
                <c:pt idx="209">
                  <c:v>1.2767149667885955</c:v>
                </c:pt>
                <c:pt idx="210">
                  <c:v>1.2712264129053814</c:v>
                </c:pt>
                <c:pt idx="211">
                  <c:v>1.2657550896088783</c:v>
                </c:pt>
                <c:pt idx="212">
                  <c:v>1.2603012648999121</c:v>
                </c:pt>
                <c:pt idx="213">
                  <c:v>1.2548651964767401</c:v>
                </c:pt>
                <c:pt idx="214">
                  <c:v>1.2494471319618694</c:v>
                </c:pt>
                <c:pt idx="215">
                  <c:v>1.2440473091258692</c:v>
                </c:pt>
                <c:pt idx="216">
                  <c:v>1.2386659561081395</c:v>
                </c:pt>
                <c:pt idx="217">
                  <c:v>1.2333032916345894</c:v>
                </c:pt>
                <c:pt idx="218">
                  <c:v>1.2279595252322133</c:v>
                </c:pt>
                <c:pt idx="219">
                  <c:v>1.2226348574405266</c:v>
                </c:pt>
                <c:pt idx="220">
                  <c:v>1.2173294800198435</c:v>
                </c:pt>
                <c:pt idx="221">
                  <c:v>1.2120435761563835</c:v>
                </c:pt>
                <c:pt idx="222">
                  <c:v>1.2067773206641914</c:v>
                </c:pt>
                <c:pt idx="223">
                  <c:v>1.2015308801838611</c:v>
                </c:pt>
                <c:pt idx="224">
                  <c:v>1.1963044133780603</c:v>
                </c:pt>
                <c:pt idx="225">
                  <c:v>1.1910980711238515</c:v>
                </c:pt>
                <c:pt idx="226">
                  <c:v>1.1859119967018144</c:v>
                </c:pt>
                <c:pt idx="227">
                  <c:v>1.1807463259819699</c:v>
                </c:pt>
                <c:pt idx="228">
                  <c:v>1.1756011876065142</c:v>
                </c:pt>
                <c:pt idx="229">
                  <c:v>1.1704767031693724</c:v>
                </c:pt>
                <c:pt idx="230">
                  <c:v>1.1653729873925875</c:v>
                </c:pt>
                <c:pt idx="231">
                  <c:v>1.1602901482995518</c:v>
                </c:pt>
                <c:pt idx="232">
                  <c:v>1.1552282873851052</c:v>
                </c:pt>
                <c:pt idx="233">
                  <c:v>1.1501874997825141</c:v>
                </c:pt>
                <c:pt idx="234">
                  <c:v>1.1451678744273541</c:v>
                </c:pt>
                <c:pt idx="235">
                  <c:v>1.1401694942183174</c:v>
                </c:pt>
                <c:pt idx="236">
                  <c:v>1.1351924361749726</c:v>
                </c:pt>
                <c:pt idx="237">
                  <c:v>1.1302367715924975</c:v>
                </c:pt>
                <c:pt idx="238">
                  <c:v>1.1253025661934157</c:v>
                </c:pt>
                <c:pt idx="239">
                  <c:v>1.1203898802763652</c:v>
                </c:pt>
                <c:pt idx="240">
                  <c:v>1.1154987688619276</c:v>
                </c:pt>
                <c:pt idx="241">
                  <c:v>1.1106292818355494</c:v>
                </c:pt>
                <c:pt idx="242">
                  <c:v>1.1057814640875876</c:v>
                </c:pt>
                <c:pt idx="243">
                  <c:v>1.1009553556505114</c:v>
                </c:pt>
                <c:pt idx="244">
                  <c:v>1.096150991833295</c:v>
                </c:pt>
                <c:pt idx="245">
                  <c:v>1.0913684033530349</c:v>
                </c:pt>
                <c:pt idx="246">
                  <c:v>1.0866076164638274</c:v>
                </c:pt>
                <c:pt idx="247">
                  <c:v>1.0818686530829422</c:v>
                </c:pt>
                <c:pt idx="248">
                  <c:v>1.0771515309143265</c:v>
                </c:pt>
                <c:pt idx="249">
                  <c:v>1.0724562635694783</c:v>
                </c:pt>
                <c:pt idx="250">
                  <c:v>1.0677828606857274</c:v>
                </c:pt>
                <c:pt idx="251">
                  <c:v>1.0631313280419565</c:v>
                </c:pt>
                <c:pt idx="252">
                  <c:v>1.0585016676718066</c:v>
                </c:pt>
                <c:pt idx="253">
                  <c:v>1.0538938779743974</c:v>
                </c:pt>
                <c:pt idx="254">
                  <c:v>1.049307953822608</c:v>
                </c:pt>
                <c:pt idx="255">
                  <c:v>1.0447438866689513</c:v>
                </c:pt>
                <c:pt idx="256">
                  <c:v>1.040201664649083</c:v>
                </c:pt>
                <c:pt idx="257">
                  <c:v>1.0356812726829814</c:v>
                </c:pt>
                <c:pt idx="258">
                  <c:v>1.031182692573839</c:v>
                </c:pt>
                <c:pt idx="259">
                  <c:v>1.0267059031047001</c:v>
                </c:pt>
                <c:pt idx="260">
                  <c:v>1.0222508801328896</c:v>
                </c:pt>
                <c:pt idx="261">
                  <c:v>1.0178175966822638</c:v>
                </c:pt>
                <c:pt idx="262">
                  <c:v>1.0134060230333231</c:v>
                </c:pt>
                <c:pt idx="263">
                  <c:v>1.0090161268112299</c:v>
                </c:pt>
                <c:pt idx="264">
                  <c:v>1.0046478730717596</c:v>
                </c:pt>
                <c:pt idx="265">
                  <c:v>1.0003012243852327</c:v>
                </c:pt>
                <c:pt idx="266">
                  <c:v>0.99597614091845543</c:v>
                </c:pt>
                <c:pt idx="267">
                  <c:v>0.99167258051471174</c:v>
                </c:pt>
                <c:pt idx="268">
                  <c:v>0.98739049877184304</c:v>
                </c:pt>
                <c:pt idx="269">
                  <c:v>0.98312984911844703</c:v>
                </c:pt>
                <c:pt idx="270">
                  <c:v>0.97889058288823871</c:v>
                </c:pt>
                <c:pt idx="271">
                  <c:v>0.97467264939260234</c:v>
                </c:pt>
                <c:pt idx="272">
                  <c:v>0.97047599599137324</c:v>
                </c:pt>
                <c:pt idx="273">
                  <c:v>0.96630056816188536</c:v>
                </c:pt>
                <c:pt idx="274">
                  <c:v>0.96214630956631297</c:v>
                </c:pt>
                <c:pt idx="275">
                  <c:v>0.95801316211734933</c:v>
                </c:pt>
                <c:pt idx="276">
                  <c:v>0.953901066042249</c:v>
                </c:pt>
                <c:pt idx="277">
                  <c:v>0.94980995994526674</c:v>
                </c:pt>
                <c:pt idx="278">
                  <c:v>0.94573978086853372</c:v>
                </c:pt>
                <c:pt idx="279">
                  <c:v>0.94169046435139148</c:v>
                </c:pt>
                <c:pt idx="280">
                  <c:v>0.93766194448822804</c:v>
                </c:pt>
                <c:pt idx="281">
                  <c:v>0.93365415398483609</c:v>
                </c:pt>
                <c:pt idx="282">
                  <c:v>0.92966702421333258</c:v>
                </c:pt>
                <c:pt idx="283">
                  <c:v>0.92570048526566606</c:v>
                </c:pt>
                <c:pt idx="284">
                  <c:v>0.92175446600574162</c:v>
                </c:pt>
                <c:pt idx="285">
                  <c:v>0.91782889412019819</c:v>
                </c:pt>
                <c:pt idx="286">
                  <c:v>0.91392369616785885</c:v>
                </c:pt>
                <c:pt idx="287">
                  <c:v>0.91003879762788953</c:v>
                </c:pt>
                <c:pt idx="288">
                  <c:v>0.90617412294669297</c:v>
                </c:pt>
                <c:pt idx="289">
                  <c:v>0.90232959558356152</c:v>
                </c:pt>
                <c:pt idx="290">
                  <c:v>0.89850513805512466</c:v>
                </c:pt>
                <c:pt idx="291">
                  <c:v>0.89470067197860759</c:v>
                </c:pt>
                <c:pt idx="292">
                  <c:v>0.89091611811393534</c:v>
                </c:pt>
                <c:pt idx="293">
                  <c:v>0.88715139640470464</c:v>
                </c:pt>
                <c:pt idx="294">
                  <c:v>0.88340642601804853</c:v>
                </c:pt>
                <c:pt idx="295">
                  <c:v>0.87968112538342336</c:v>
                </c:pt>
                <c:pt idx="296">
                  <c:v>0.87597541223033437</c:v>
                </c:pt>
                <c:pt idx="297">
                  <c:v>0.87228920362503326</c:v>
                </c:pt>
                <c:pt idx="298">
                  <c:v>0.86862241600620382</c:v>
                </c:pt>
                <c:pt idx="299">
                  <c:v>0.86497496521966266</c:v>
                </c:pt>
                <c:pt idx="300">
                  <c:v>0.86134676655209896</c:v>
                </c:pt>
                <c:pt idx="301">
                  <c:v>0.85773773476387072</c:v>
                </c:pt>
                <c:pt idx="302">
                  <c:v>0.85414778412088443</c:v>
                </c:pt>
                <c:pt idx="303">
                  <c:v>0.85057682842557669</c:v>
                </c:pt>
                <c:pt idx="304">
                  <c:v>0.84702478104701862</c:v>
                </c:pt>
                <c:pt idx="305">
                  <c:v>0.8434915549501687</c:v>
                </c:pt>
                <c:pt idx="306">
                  <c:v>0.83997706272428485</c:v>
                </c:pt>
                <c:pt idx="307">
                  <c:v>0.83648121661052488</c:v>
                </c:pt>
                <c:pt idx="308">
                  <c:v>0.8330039285287506</c:v>
                </c:pt>
                <c:pt idx="309">
                  <c:v>0.82954511010355136</c:v>
                </c:pt>
                <c:pt idx="310">
                  <c:v>0.82610467268951537</c:v>
                </c:pt>
                <c:pt idx="311">
                  <c:v>0.8226825273957552</c:v>
                </c:pt>
                <c:pt idx="312">
                  <c:v>0.81927858510971419</c:v>
                </c:pt>
                <c:pt idx="313">
                  <c:v>0.81589275652026727</c:v>
                </c:pt>
                <c:pt idx="314">
                  <c:v>0.81252495214013243</c:v>
                </c:pt>
                <c:pt idx="315">
                  <c:v>0.80917508232761604</c:v>
                </c:pt>
                <c:pt idx="316">
                  <c:v>0.80584305730769901</c:v>
                </c:pt>
                <c:pt idx="317">
                  <c:v>0.80252878719248555</c:v>
                </c:pt>
                <c:pt idx="318">
                  <c:v>0.79923218200103252</c:v>
                </c:pt>
                <c:pt idx="319">
                  <c:v>0.79595315167856662</c:v>
                </c:pt>
                <c:pt idx="320">
                  <c:v>0.79269160611511369</c:v>
                </c:pt>
                <c:pt idx="321">
                  <c:v>0.78944745516354808</c:v>
                </c:pt>
                <c:pt idx="322">
                  <c:v>0.78622060865707977</c:v>
                </c:pt>
                <c:pt idx="323">
                  <c:v>0.78301097642619277</c:v>
                </c:pt>
                <c:pt idx="324">
                  <c:v>0.77981846831504709</c:v>
                </c:pt>
                <c:pt idx="325">
                  <c:v>0.77664299419736071</c:v>
                </c:pt>
                <c:pt idx="326">
                  <c:v>0.77348446399178172</c:v>
                </c:pt>
                <c:pt idx="327">
                  <c:v>0.77034278767676612</c:v>
                </c:pt>
                <c:pt idx="328">
                  <c:v>0.76721787530496965</c:v>
                </c:pt>
                <c:pt idx="329">
                  <c:v>0.76410963701717227</c:v>
                </c:pt>
                <c:pt idx="330">
                  <c:v>0.76101798305574264</c:v>
                </c:pt>
                <c:pt idx="331">
                  <c:v>0.75794282377765343</c:v>
                </c:pt>
                <c:pt idx="332">
                  <c:v>0.75488406966706556</c:v>
                </c:pt>
                <c:pt idx="333">
                  <c:v>0.75184163134748327</c:v>
                </c:pt>
                <c:pt idx="334">
                  <c:v>0.7488154195934984</c:v>
                </c:pt>
                <c:pt idx="335">
                  <c:v>0.74580534534213305</c:v>
                </c:pt>
                <c:pt idx="336">
                  <c:v>0.74281131970378678</c:v>
                </c:pt>
                <c:pt idx="337">
                  <c:v>0.73983325397280542</c:v>
                </c:pt>
                <c:pt idx="338">
                  <c:v>0.73687105963767519</c:v>
                </c:pt>
                <c:pt idx="339">
                  <c:v>0.73392464839085514</c:v>
                </c:pt>
                <c:pt idx="340">
                  <c:v>0.73099393213825858</c:v>
                </c:pt>
                <c:pt idx="341">
                  <c:v>0.72807882300838878</c:v>
                </c:pt>
                <c:pt idx="342">
                  <c:v>0.72517923336114198</c:v>
                </c:pt>
                <c:pt idx="343">
                  <c:v>0.72229507579628383</c:v>
                </c:pt>
                <c:pt idx="344">
                  <c:v>0.71942626316160907</c:v>
                </c:pt>
                <c:pt idx="345">
                  <c:v>0.71657270856079447</c:v>
                </c:pt>
                <c:pt idx="346">
                  <c:v>0.71373432536094927</c:v>
                </c:pt>
                <c:pt idx="347">
                  <c:v>0.71091102719987531</c:v>
                </c:pt>
                <c:pt idx="348">
                  <c:v>0.70810272799304164</c:v>
                </c:pt>
                <c:pt idx="349">
                  <c:v>0.70530934194028372</c:v>
                </c:pt>
                <c:pt idx="350">
                  <c:v>0.70253078353223253</c:v>
                </c:pt>
                <c:pt idx="351">
                  <c:v>0.69976696755648382</c:v>
                </c:pt>
                <c:pt idx="352">
                  <c:v>0.69701780910350952</c:v>
                </c:pt>
                <c:pt idx="353">
                  <c:v>0.69428322357232464</c:v>
                </c:pt>
                <c:pt idx="354">
                  <c:v>0.69156312667591124</c:v>
                </c:pt>
                <c:pt idx="355">
                  <c:v>0.68885743444640934</c:v>
                </c:pt>
                <c:pt idx="356">
                  <c:v>0.68616606324007923</c:v>
                </c:pt>
                <c:pt idx="357">
                  <c:v>0.68348892974204312</c:v>
                </c:pt>
                <c:pt idx="358">
                  <c:v>0.68082595097081033</c:v>
                </c:pt>
                <c:pt idx="359">
                  <c:v>0.67817704428259384</c:v>
                </c:pt>
                <c:pt idx="360">
                  <c:v>0.67554212737542363</c:v>
                </c:pt>
                <c:pt idx="361">
                  <c:v>0.67292111829306145</c:v>
                </c:pt>
                <c:pt idx="362">
                  <c:v>0.67031393542872442</c:v>
                </c:pt>
                <c:pt idx="363">
                  <c:v>0.66772049752862039</c:v>
                </c:pt>
                <c:pt idx="364">
                  <c:v>0.66514072369530253</c:v>
                </c:pt>
                <c:pt idx="365">
                  <c:v>0.6625745333908486</c:v>
                </c:pt>
                <c:pt idx="366">
                  <c:v>0.66002184643986672</c:v>
                </c:pt>
                <c:pt idx="367">
                  <c:v>0.65748258303233709</c:v>
                </c:pt>
                <c:pt idx="368">
                  <c:v>0.65495666372629013</c:v>
                </c:pt>
                <c:pt idx="369">
                  <c:v>0.65244400945032888</c:v>
                </c:pt>
                <c:pt idx="370">
                  <c:v>0.64994454150599856</c:v>
                </c:pt>
                <c:pt idx="371">
                  <c:v>0.64745818157000845</c:v>
                </c:pt>
                <c:pt idx="372">
                  <c:v>0.64498485169630915</c:v>
                </c:pt>
                <c:pt idx="373">
                  <c:v>0.6425244743180325</c:v>
                </c:pt>
                <c:pt idx="374">
                  <c:v>0.64007697224929294</c:v>
                </c:pt>
                <c:pt idx="375">
                  <c:v>0.63764226868686169</c:v>
                </c:pt>
                <c:pt idx="376">
                  <c:v>0.63522028721170942</c:v>
                </c:pt>
                <c:pt idx="377">
                  <c:v>0.63281095179042801</c:v>
                </c:pt>
                <c:pt idx="378">
                  <c:v>0.63041418677653138</c:v>
                </c:pt>
                <c:pt idx="379">
                  <c:v>0.62802991691164012</c:v>
                </c:pt>
                <c:pt idx="380">
                  <c:v>0.6256580673265536</c:v>
                </c:pt>
                <c:pt idx="381">
                  <c:v>0.62329856354221214</c:v>
                </c:pt>
                <c:pt idx="382">
                  <c:v>0.62095133147055381</c:v>
                </c:pt>
                <c:pt idx="383">
                  <c:v>0.61861629741526825</c:v>
                </c:pt>
                <c:pt idx="384">
                  <c:v>0.61629338807245015</c:v>
                </c:pt>
                <c:pt idx="385">
                  <c:v>0.61398253053115814</c:v>
                </c:pt>
                <c:pt idx="386">
                  <c:v>0.61168365227387833</c:v>
                </c:pt>
                <c:pt idx="387">
                  <c:v>0.60939668117689749</c:v>
                </c:pt>
                <c:pt idx="388">
                  <c:v>0.6071215455105895</c:v>
                </c:pt>
                <c:pt idx="389">
                  <c:v>0.60485817393961616</c:v>
                </c:pt>
                <c:pt idx="390">
                  <c:v>0.6026064955230459</c:v>
                </c:pt>
                <c:pt idx="391">
                  <c:v>0.60036643971439352</c:v>
                </c:pt>
                <c:pt idx="392">
                  <c:v>0.59813793636158141</c:v>
                </c:pt>
                <c:pt idx="393">
                  <c:v>0.59592091570682804</c:v>
                </c:pt>
                <c:pt idx="394">
                  <c:v>0.59371530838646236</c:v>
                </c:pt>
                <c:pt idx="395">
                  <c:v>0.59152104543067185</c:v>
                </c:pt>
                <c:pt idx="396">
                  <c:v>0.58933805826317853</c:v>
                </c:pt>
                <c:pt idx="397">
                  <c:v>0.58716627870085392</c:v>
                </c:pt>
                <c:pt idx="398">
                  <c:v>0.58500563895326896</c:v>
                </c:pt>
                <c:pt idx="399">
                  <c:v>0.58285607162218289</c:v>
                </c:pt>
                <c:pt idx="400">
                  <c:v>0.58071750970097535</c:v>
                </c:pt>
                <c:pt idx="401">
                  <c:v>0.57858988657401977</c:v>
                </c:pt>
                <c:pt idx="402">
                  <c:v>0.57647313601600225</c:v>
                </c:pt>
                <c:pt idx="403">
                  <c:v>0.57436719219118892</c:v>
                </c:pt>
                <c:pt idx="404">
                  <c:v>0.57227198965264015</c:v>
                </c:pt>
                <c:pt idx="405">
                  <c:v>0.57018746334137793</c:v>
                </c:pt>
                <c:pt idx="406">
                  <c:v>0.56811354858550456</c:v>
                </c:pt>
                <c:pt idx="407">
                  <c:v>0.56605018109927507</c:v>
                </c:pt>
                <c:pt idx="408">
                  <c:v>0.56399729698212742</c:v>
                </c:pt>
                <c:pt idx="409">
                  <c:v>0.56195483271766744</c:v>
                </c:pt>
                <c:pt idx="410">
                  <c:v>0.55992272517261688</c:v>
                </c:pt>
                <c:pt idx="411">
                  <c:v>0.55790091159571842</c:v>
                </c:pt>
                <c:pt idx="412">
                  <c:v>0.55588932961660431</c:v>
                </c:pt>
                <c:pt idx="413">
                  <c:v>0.5538879172446306</c:v>
                </c:pt>
                <c:pt idx="414">
                  <c:v>0.55189661286767167</c:v>
                </c:pt>
                <c:pt idx="415">
                  <c:v>0.54991535525088719</c:v>
                </c:pt>
                <c:pt idx="416">
                  <c:v>0.54794408353545143</c:v>
                </c:pt>
                <c:pt idx="417">
                  <c:v>0.54598273723725543</c:v>
                </c:pt>
                <c:pt idx="418">
                  <c:v>0.54403125624557769</c:v>
                </c:pt>
                <c:pt idx="419">
                  <c:v>0.54208958082172642</c:v>
                </c:pt>
                <c:pt idx="420">
                  <c:v>0.5401576515976555</c:v>
                </c:pt>
                <c:pt idx="421">
                  <c:v>0.53823540957455385</c:v>
                </c:pt>
                <c:pt idx="422">
                  <c:v>0.53632279612140954</c:v>
                </c:pt>
                <c:pt idx="423">
                  <c:v>0.53441975297355104</c:v>
                </c:pt>
                <c:pt idx="424">
                  <c:v>0.53252622223116353</c:v>
                </c:pt>
                <c:pt idx="425">
                  <c:v>0.53064214635778684</c:v>
                </c:pt>
                <c:pt idx="426">
                  <c:v>0.52876746817878972</c:v>
                </c:pt>
                <c:pt idx="427">
                  <c:v>0.52690213087982551</c:v>
                </c:pt>
                <c:pt idx="428">
                  <c:v>0.52504607800526937</c:v>
                </c:pt>
                <c:pt idx="429">
                  <c:v>0.52319925345663632</c:v>
                </c:pt>
                <c:pt idx="430">
                  <c:v>0.52136160149098421</c:v>
                </c:pt>
                <c:pt idx="431">
                  <c:v>0.51953306671929878</c:v>
                </c:pt>
                <c:pt idx="432">
                  <c:v>0.51771359410486473</c:v>
                </c:pt>
                <c:pt idx="433">
                  <c:v>0.51590312896162149</c:v>
                </c:pt>
                <c:pt idx="434">
                  <c:v>0.51410161695250545</c:v>
                </c:pt>
                <c:pt idx="435">
                  <c:v>0.51230900408778057</c:v>
                </c:pt>
                <c:pt idx="436">
                  <c:v>0.5105252367233547</c:v>
                </c:pt>
                <c:pt idx="437">
                  <c:v>0.50875026155908631</c:v>
                </c:pt>
                <c:pt idx="438">
                  <c:v>0.50698402563708023</c:v>
                </c:pt>
                <c:pt idx="439">
                  <c:v>0.50522647633997209</c:v>
                </c:pt>
                <c:pt idx="440">
                  <c:v>0.50347756138920541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6-9460-4D46-A9F2-E576F4B17484}"/>
            </c:ext>
          </c:extLst>
        </c:ser>
        <c:ser>
          <c:idx val="7"/>
          <c:order val="7"/>
          <c:tx>
            <c:strRef>
              <c:f>Data!$K$19</c:f>
              <c:strCache>
                <c:ptCount val="1"/>
                <c:pt idx="0">
                  <c:v>50%</c:v>
                </c:pt>
              </c:strCache>
            </c:strRef>
          </c:tx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Data!$K$21:$K$461</c:f>
              <c:numCache>
                <c:formatCode>General</c:formatCode>
                <c:ptCount val="441"/>
                <c:pt idx="0">
                  <c:v>1.6621380827300816</c:v>
                </c:pt>
                <c:pt idx="1">
                  <c:v>1.6888061852604663</c:v>
                </c:pt>
                <c:pt idx="2">
                  <c:v>1.7155981294657521</c:v>
                </c:pt>
                <c:pt idx="3">
                  <c:v>1.7425053109797688</c:v>
                </c:pt>
                <c:pt idx="4">
                  <c:v>1.7695183713092169</c:v>
                </c:pt>
                <c:pt idx="5">
                  <c:v>1.796627170334032</c:v>
                </c:pt>
                <c:pt idx="6">
                  <c:v>1.8238207598207334</c:v>
                </c:pt>
                <c:pt idx="7">
                  <c:v>1.8510873582367391</c:v>
                </c:pt>
                <c:pt idx="8">
                  <c:v>1.8784143271777771</c:v>
                </c:pt>
                <c:pt idx="9">
                  <c:v>1.9057881497442513</c:v>
                </c:pt>
                <c:pt idx="10">
                  <c:v>1.9331944112253732</c:v>
                </c:pt>
                <c:pt idx="11">
                  <c:v>1.9606177824714597</c:v>
                </c:pt>
                <c:pt idx="12">
                  <c:v>1.9880420063545412</c:v>
                </c:pt>
                <c:pt idx="13">
                  <c:v>2.0154498877346665</c:v>
                </c:pt>
                <c:pt idx="14">
                  <c:v>2.0428232873633352</c:v>
                </c:pt>
                <c:pt idx="15">
                  <c:v>2.0701431201656653</c:v>
                </c:pt>
                <c:pt idx="16">
                  <c:v>2.0973893583483973</c:v>
                </c:pt>
                <c:pt idx="17">
                  <c:v>2.1245410397809064</c:v>
                </c:pt>
                <c:pt idx="18">
                  <c:v>2.1515762820901601</c:v>
                </c:pt>
                <c:pt idx="19">
                  <c:v>2.1784723028973572</c:v>
                </c:pt>
                <c:pt idx="20">
                  <c:v>2.2052054466029039</c:v>
                </c:pt>
                <c:pt idx="21">
                  <c:v>2.2317512180968473</c:v>
                </c:pt>
                <c:pt idx="22">
                  <c:v>2.25808432373322</c:v>
                </c:pt>
                <c:pt idx="23">
                  <c:v>2.2841787198584624</c:v>
                </c:pt>
                <c:pt idx="24">
                  <c:v>2.3100076691258766</c:v>
                </c:pt>
                <c:pt idx="25">
                  <c:v>2.3355438047597397</c:v>
                </c:pt>
                <c:pt idx="26">
                  <c:v>2.3607592028543531</c:v>
                </c:pt>
                <c:pt idx="27">
                  <c:v>2.3856254627052782</c:v>
                </c:pt>
                <c:pt idx="28">
                  <c:v>2.4101137950728795</c:v>
                </c:pt>
                <c:pt idx="29">
                  <c:v>2.4341951181730002</c:v>
                </c:pt>
                <c:pt idx="30">
                  <c:v>2.4578401610773923</c:v>
                </c:pt>
                <c:pt idx="31">
                  <c:v>2.4810195740889092</c:v>
                </c:pt>
                <c:pt idx="32">
                  <c:v>2.5037040455354247</c:v>
                </c:pt>
                <c:pt idx="33">
                  <c:v>2.5258644243040611</c:v>
                </c:pt>
                <c:pt idx="34">
                  <c:v>2.5474718473160665</c:v>
                </c:pt>
                <c:pt idx="35">
                  <c:v>2.5684978710253485</c:v>
                </c:pt>
                <c:pt idx="36">
                  <c:v>2.588914605912902</c:v>
                </c:pt>
                <c:pt idx="37">
                  <c:v>2.6086948528482767</c:v>
                </c:pt>
                <c:pt idx="38">
                  <c:v>2.627812240100639</c:v>
                </c:pt>
                <c:pt idx="39">
                  <c:v>2.6462413597087302</c:v>
                </c:pt>
                <c:pt idx="40">
                  <c:v>2.6639579018638209</c:v>
                </c:pt>
                <c:pt idx="41">
                  <c:v>2.6809387859248415</c:v>
                </c:pt>
                <c:pt idx="42">
                  <c:v>2.6971622866723228</c:v>
                </c:pt>
                <c:pt idx="43">
                  <c:v>2.7126081544189149</c:v>
                </c:pt>
                <c:pt idx="44">
                  <c:v>2.7272577276300876</c:v>
                </c:pt>
                <c:pt idx="45">
                  <c:v>2.7410940367693226</c:v>
                </c:pt>
                <c:pt idx="46">
                  <c:v>2.754101898167328</c:v>
                </c:pt>
                <c:pt idx="47">
                  <c:v>2.7662679968233848</c:v>
                </c:pt>
                <c:pt idx="48">
                  <c:v>2.7775809571771655</c:v>
                </c:pt>
                <c:pt idx="49">
                  <c:v>2.7880314010386988</c:v>
                </c:pt>
                <c:pt idx="50">
                  <c:v>2.7976119920297431</c:v>
                </c:pt>
                <c:pt idx="51">
                  <c:v>2.8063174660680068</c:v>
                </c:pt>
                <c:pt idx="52">
                  <c:v>2.8141446476126823</c:v>
                </c:pt>
                <c:pt idx="53">
                  <c:v>2.8210924515814022</c:v>
                </c:pt>
                <c:pt idx="54">
                  <c:v>2.8271618710407731</c:v>
                </c:pt>
                <c:pt idx="55">
                  <c:v>2.8323559509608645</c:v>
                </c:pt>
                <c:pt idx="56">
                  <c:v>2.8366797485042978</c:v>
                </c:pt>
                <c:pt idx="57">
                  <c:v>2.8401402804891878</c:v>
                </c:pt>
                <c:pt idx="58">
                  <c:v>2.8427464588186657</c:v>
                </c:pt>
                <c:pt idx="59">
                  <c:v>2.8445090148052623</c:v>
                </c:pt>
                <c:pt idx="60">
                  <c:v>2.8454404134337126</c:v>
                </c:pt>
                <c:pt idx="61">
                  <c:v>2.8455547586990786</c:v>
                </c:pt>
                <c:pt idx="62">
                  <c:v>2.8448676912274924</c:v>
                </c:pt>
                <c:pt idx="63">
                  <c:v>2.8433962794339136</c:v>
                </c:pt>
                <c:pt idx="64">
                  <c:v>2.8411589054953046</c:v>
                </c:pt>
                <c:pt idx="65">
                  <c:v>2.8381751474194208</c:v>
                </c:pt>
                <c:pt idx="66">
                  <c:v>2.8344656584702963</c:v>
                </c:pt>
                <c:pt idx="67">
                  <c:v>2.8300520451732849</c:v>
                </c:pt>
                <c:pt idx="68">
                  <c:v>2.8249567450672637</c:v>
                </c:pt>
                <c:pt idx="69">
                  <c:v>2.8192029053017262</c:v>
                </c:pt>
                <c:pt idx="70">
                  <c:v>2.8128142630945021</c:v>
                </c:pt>
                <c:pt idx="71">
                  <c:v>2.805815028974306</c:v>
                </c:pt>
                <c:pt idx="72">
                  <c:v>2.7982297736338908</c:v>
                </c:pt>
                <c:pt idx="73">
                  <c:v>2.7900833191166838</c:v>
                </c:pt>
                <c:pt idx="74">
                  <c:v>2.7814006349548328</c:v>
                </c:pt>
                <c:pt idx="75">
                  <c:v>2.7722067397717378</c:v>
                </c:pt>
                <c:pt idx="76">
                  <c:v>2.7625266087592544</c:v>
                </c:pt>
                <c:pt idx="77">
                  <c:v>2.7523850873406182</c:v>
                </c:pt>
                <c:pt idx="78">
                  <c:v>2.7418068112360148</c:v>
                </c:pt>
                <c:pt idx="79">
                  <c:v>2.7308161330598564</c:v>
                </c:pt>
                <c:pt idx="80">
                  <c:v>2.7194370554979734</c:v>
                </c:pt>
                <c:pt idx="81">
                  <c:v>2.7076931710397791</c:v>
                </c:pt>
                <c:pt idx="82">
                  <c:v>2.6956076081752958</c:v>
                </c:pt>
                <c:pt idx="83">
                  <c:v>2.6832029839099807</c:v>
                </c:pt>
                <c:pt idx="84">
                  <c:v>2.6705013624014264</c:v>
                </c:pt>
                <c:pt idx="85">
                  <c:v>2.6575242194811266</c:v>
                </c:pt>
                <c:pt idx="86">
                  <c:v>2.6442924127912208</c:v>
                </c:pt>
                <c:pt idx="87">
                  <c:v>2.6308261572400178</c:v>
                </c:pt>
                <c:pt idx="88">
                  <c:v>2.6171450054606873</c:v>
                </c:pt>
                <c:pt idx="89">
                  <c:v>2.6032678329441952</c:v>
                </c:pt>
                <c:pt idx="90">
                  <c:v>2.5892128275097419</c:v>
                </c:pt>
                <c:pt idx="91">
                  <c:v>2.5749974827730848</c:v>
                </c:pt>
                <c:pt idx="92">
                  <c:v>2.560638595274491</c:v>
                </c:pt>
                <c:pt idx="93">
                  <c:v>2.5461522649331401</c:v>
                </c:pt>
                <c:pt idx="94">
                  <c:v>2.5315538985029966</c:v>
                </c:pt>
                <c:pt idx="95">
                  <c:v>2.5168582157159043</c:v>
                </c:pt>
                <c:pt idx="96">
                  <c:v>2.5020792578105127</c:v>
                </c:pt>
                <c:pt idx="97">
                  <c:v>2.4872303981600261</c:v>
                </c:pt>
                <c:pt idx="98">
                  <c:v>2.4723243547274416</c:v>
                </c:pt>
                <c:pt idx="99">
                  <c:v>2.4573732040933294</c:v>
                </c:pt>
                <c:pt idx="100">
                  <c:v>2.442388396818155</c:v>
                </c:pt>
                <c:pt idx="101">
                  <c:v>2.4273807739182685</c:v>
                </c:pt>
                <c:pt idx="102">
                  <c:v>2.4123605842517604</c:v>
                </c:pt>
                <c:pt idx="103">
                  <c:v>2.3973375026272472</c:v>
                </c:pt>
                <c:pt idx="104">
                  <c:v>2.3823206484650736</c:v>
                </c:pt>
                <c:pt idx="105">
                  <c:v>2.367318604856298</c:v>
                </c:pt>
                <c:pt idx="106">
                  <c:v>2.352339437880083</c:v>
                </c:pt>
                <c:pt idx="107">
                  <c:v>2.3373907160545899</c:v>
                </c:pt>
                <c:pt idx="108">
                  <c:v>2.3224795298101979</c:v>
                </c:pt>
                <c:pt idx="109">
                  <c:v>2.3076125108867549</c:v>
                </c:pt>
                <c:pt idx="110">
                  <c:v>2.2927958515685845</c:v>
                </c:pt>
                <c:pt idx="111">
                  <c:v>2.2780353236821695</c:v>
                </c:pt>
                <c:pt idx="112">
                  <c:v>2.2633362972917586</c:v>
                </c:pt>
                <c:pt idx="113">
                  <c:v>2.2487037590376495</c:v>
                </c:pt>
                <c:pt idx="114">
                  <c:v>2.2341423300705943</c:v>
                </c:pt>
                <c:pt idx="115">
                  <c:v>2.2196562835436846</c:v>
                </c:pt>
                <c:pt idx="116">
                  <c:v>2.2052495616302799</c:v>
                </c:pt>
                <c:pt idx="117">
                  <c:v>2.1909257920429819</c:v>
                </c:pt>
                <c:pt idx="118">
                  <c:v>2.1766883040344953</c:v>
                </c:pt>
                <c:pt idx="119">
                  <c:v>2.1625401438664005</c:v>
                </c:pt>
                <c:pt idx="120">
                  <c:v>2.148484089736471</c:v>
                </c:pt>
                <c:pt idx="121">
                  <c:v>2.1345226661592558</c:v>
                </c:pt>
                <c:pt idx="122">
                  <c:v>2.1206581577982209</c:v>
                </c:pt>
                <c:pt idx="123">
                  <c:v>2.1068926227508586</c:v>
                </c:pt>
                <c:pt idx="124">
                  <c:v>2.0932279052909188</c:v>
                </c:pt>
                <c:pt idx="125">
                  <c:v>2.0796656480741942</c:v>
                </c:pt>
                <c:pt idx="126">
                  <c:v>2.066207303816316</c:v>
                </c:pt>
                <c:pt idx="127">
                  <c:v>2.0528541464526784</c:v>
                </c:pt>
                <c:pt idx="128">
                  <c:v>2.0396072817919828</c:v>
                </c:pt>
                <c:pt idx="129">
                  <c:v>2.0264676576760658</c:v>
                </c:pt>
                <c:pt idx="130">
                  <c:v>2.0134360736595558</c:v>
                </c:pt>
                <c:pt idx="131">
                  <c:v>2.0005131902236468</c:v>
                </c:pt>
                <c:pt idx="132">
                  <c:v>1.9876995375387916</c:v>
                </c:pt>
                <c:pt idx="133">
                  <c:v>1.9749955237915124</c:v>
                </c:pt>
                <c:pt idx="134">
                  <c:v>1.9624014430907708</c:v>
                </c:pt>
                <c:pt idx="135">
                  <c:v>1.9499174829694408</c:v>
                </c:pt>
                <c:pt idx="136">
                  <c:v>1.9375437314964905</c:v>
                </c:pt>
                <c:pt idx="137">
                  <c:v>1.9252801840153617</c:v>
                </c:pt>
                <c:pt idx="138">
                  <c:v>1.9131267495239241</c:v>
                </c:pt>
                <c:pt idx="139">
                  <c:v>1.9010832567111551</c:v>
                </c:pt>
                <c:pt idx="140">
                  <c:v>1.889149459665433</c:v>
                </c:pt>
                <c:pt idx="141">
                  <c:v>1.8773250432690176</c:v>
                </c:pt>
                <c:pt idx="142">
                  <c:v>1.8656096282929484</c:v>
                </c:pt>
                <c:pt idx="143">
                  <c:v>1.8540027762062095</c:v>
                </c:pt>
                <c:pt idx="144">
                  <c:v>1.8425039937126062</c:v>
                </c:pt>
                <c:pt idx="145">
                  <c:v>1.8311127370283811</c:v>
                </c:pt>
                <c:pt idx="146">
                  <c:v>1.8198284159131692</c:v>
                </c:pt>
                <c:pt idx="147">
                  <c:v>1.8086503974664394</c:v>
                </c:pt>
                <c:pt idx="148">
                  <c:v>1.7975780097011345</c:v>
                </c:pt>
                <c:pt idx="149">
                  <c:v>1.7866105449057788</c:v>
                </c:pt>
                <c:pt idx="150">
                  <c:v>1.7757472628058553</c:v>
                </c:pt>
                <c:pt idx="151">
                  <c:v>1.7649873935348426</c:v>
                </c:pt>
                <c:pt idx="152">
                  <c:v>1.7543301404248413</c:v>
                </c:pt>
                <c:pt idx="153">
                  <c:v>1.7437746826263005</c:v>
                </c:pt>
                <c:pt idx="154">
                  <c:v>1.7333201775659481</c:v>
                </c:pt>
                <c:pt idx="155">
                  <c:v>1.7229657632515847</c:v>
                </c:pt>
                <c:pt idx="156">
                  <c:v>1.7127105604320458</c:v>
                </c:pt>
                <c:pt idx="157">
                  <c:v>1.7025536746202126</c:v>
                </c:pt>
                <c:pt idx="158">
                  <c:v>1.6924941979865979</c:v>
                </c:pt>
                <c:pt idx="159">
                  <c:v>1.6825312111306663</c:v>
                </c:pt>
                <c:pt idx="160">
                  <c:v>1.672663784736689</c:v>
                </c:pt>
                <c:pt idx="161">
                  <c:v>1.6628909811206172</c:v>
                </c:pt>
                <c:pt idx="162">
                  <c:v>1.6532118556741036</c:v>
                </c:pt>
                <c:pt idx="163">
                  <c:v>1.6436254582115224</c:v>
                </c:pt>
                <c:pt idx="164">
                  <c:v>1.6341308342255165</c:v>
                </c:pt>
                <c:pt idx="165">
                  <c:v>1.624727026056328</c:v>
                </c:pt>
                <c:pt idx="166">
                  <c:v>1.6154130739798818</c:v>
                </c:pt>
                <c:pt idx="167">
                  <c:v>1.6061880172193466</c:v>
                </c:pt>
                <c:pt idx="168">
                  <c:v>1.5970508948846385</c:v>
                </c:pt>
                <c:pt idx="169">
                  <c:v>1.5880007468440882</c:v>
                </c:pt>
                <c:pt idx="170">
                  <c:v>1.5790366145322861</c:v>
                </c:pt>
                <c:pt idx="171">
                  <c:v>1.5701575416978739</c:v>
                </c:pt>
                <c:pt idx="172">
                  <c:v>1.5613625750948816</c:v>
                </c:pt>
                <c:pt idx="173">
                  <c:v>1.5526507651209762</c:v>
                </c:pt>
                <c:pt idx="174">
                  <c:v>1.5440211664058319</c:v>
                </c:pt>
                <c:pt idx="175">
                  <c:v>1.5354728383526373</c:v>
                </c:pt>
                <c:pt idx="176">
                  <c:v>1.5270048456355947</c:v>
                </c:pt>
                <c:pt idx="177">
                  <c:v>1.5186162586561087</c:v>
                </c:pt>
                <c:pt idx="178">
                  <c:v>1.5103061539601983</c:v>
                </c:pt>
                <c:pt idx="179">
                  <c:v>1.5020736146195492</c:v>
                </c:pt>
                <c:pt idx="180">
                  <c:v>1.4939177305784521</c:v>
                </c:pt>
                <c:pt idx="181">
                  <c:v>1.4858375989687784</c:v>
                </c:pt>
                <c:pt idx="182">
                  <c:v>1.4778323243949998</c:v>
                </c:pt>
                <c:pt idx="183">
                  <c:v>1.4699010191911541</c:v>
                </c:pt>
                <c:pt idx="184">
                  <c:v>1.4620428036515476</c:v>
                </c:pt>
                <c:pt idx="185">
                  <c:v>1.4542568062368808</c:v>
                </c:pt>
                <c:pt idx="186">
                  <c:v>1.4465421637573881</c:v>
                </c:pt>
                <c:pt idx="187">
                  <c:v>1.43889802153449</c:v>
                </c:pt>
                <c:pt idx="188">
                  <c:v>1.4313235335423649</c:v>
                </c:pt>
                <c:pt idx="189">
                  <c:v>1.4238178625307765</c:v>
                </c:pt>
                <c:pt idx="190">
                  <c:v>1.416380180130399</c:v>
                </c:pt>
                <c:pt idx="191">
                  <c:v>1.4090096669418211</c:v>
                </c:pt>
                <c:pt idx="192">
                  <c:v>1.4017055126093403</c:v>
                </c:pt>
                <c:pt idx="193">
                  <c:v>1.3944669158805818</c:v>
                </c:pt>
                <c:pt idx="194">
                  <c:v>1.3872930846529308</c:v>
                </c:pt>
                <c:pt idx="195">
                  <c:v>1.3801832360076935</c:v>
                </c:pt>
                <c:pt idx="196">
                  <c:v>1.3731365962328603</c:v>
                </c:pt>
                <c:pt idx="197">
                  <c:v>1.3661524008352821</c:v>
                </c:pt>
                <c:pt idx="198">
                  <c:v>1.3592298945430243</c:v>
                </c:pt>
                <c:pt idx="199">
                  <c:v>1.3523683312986281</c:v>
                </c:pt>
                <c:pt idx="200">
                  <c:v>1.3455669742439431</c:v>
                </c:pt>
                <c:pt idx="201">
                  <c:v>1.3388250956971737</c:v>
                </c:pt>
                <c:pt idx="202">
                  <c:v>1.332141977122737</c:v>
                </c:pt>
                <c:pt idx="203">
                  <c:v>1.3255169090944867</c:v>
                </c:pt>
                <c:pt idx="204">
                  <c:v>1.3189491912528355</c:v>
                </c:pt>
                <c:pt idx="205">
                  <c:v>1.3124381322562602</c:v>
                </c:pt>
                <c:pt idx="206">
                  <c:v>1.3059830497276645</c:v>
                </c:pt>
                <c:pt idx="207">
                  <c:v>1.2995832701960213</c:v>
                </c:pt>
                <c:pt idx="208">
                  <c:v>1.2932381290337083</c:v>
                </c:pt>
                <c:pt idx="209">
                  <c:v>1.2869469703899168</c:v>
                </c:pt>
                <c:pt idx="210">
                  <c:v>1.2807091471204879</c:v>
                </c:pt>
                <c:pt idx="211">
                  <c:v>1.2745240207145176</c:v>
                </c:pt>
                <c:pt idx="212">
                  <c:v>1.268390961218034</c:v>
                </c:pt>
                <c:pt idx="213">
                  <c:v>1.2623093471550468</c:v>
                </c:pt>
                <c:pt idx="214">
                  <c:v>1.2562785654462427</c:v>
                </c:pt>
                <c:pt idx="215">
                  <c:v>1.2502980113255806</c:v>
                </c:pt>
                <c:pt idx="216">
                  <c:v>1.2443670882550264</c:v>
                </c:pt>
                <c:pt idx="217">
                  <c:v>1.2384852078376507</c:v>
                </c:pt>
                <c:pt idx="218">
                  <c:v>1.2326517897293037</c:v>
                </c:pt>
                <c:pt idx="219">
                  <c:v>1.2268662615490531</c:v>
                </c:pt>
                <c:pt idx="220">
                  <c:v>1.2211280587885749</c:v>
                </c:pt>
                <c:pt idx="221">
                  <c:v>1.2154366247206612</c:v>
                </c:pt>
                <c:pt idx="222">
                  <c:v>1.2097914103070087</c:v>
                </c:pt>
                <c:pt idx="223">
                  <c:v>1.2041918741054252</c:v>
                </c:pt>
                <c:pt idx="224">
                  <c:v>1.1986374821766037</c:v>
                </c:pt>
                <c:pt idx="225">
                  <c:v>1.193127707990578</c:v>
                </c:pt>
                <c:pt idx="226">
                  <c:v>1.1876620323329881</c:v>
                </c:pt>
                <c:pt idx="227">
                  <c:v>1.1822399432112596</c:v>
                </c:pt>
                <c:pt idx="228">
                  <c:v>1.1768609357607986</c:v>
                </c:pt>
                <c:pt idx="229">
                  <c:v>1.1715245121512974</c:v>
                </c:pt>
                <c:pt idx="230">
                  <c:v>1.1662301814932396</c:v>
                </c:pt>
                <c:pt idx="231">
                  <c:v>1.1609774597446783</c:v>
                </c:pt>
                <c:pt idx="232">
                  <c:v>1.1557658696183706</c:v>
                </c:pt>
                <c:pt idx="233">
                  <c:v>1.1505949404893283</c:v>
                </c:pt>
                <c:pt idx="234">
                  <c:v>1.1454642083028532</c:v>
                </c:pt>
                <c:pt idx="235">
                  <c:v>1.1403732154831092</c:v>
                </c:pt>
                <c:pt idx="236">
                  <c:v>1.1353215108422916</c:v>
                </c:pt>
                <c:pt idx="237">
                  <c:v>1.130308649490432</c:v>
                </c:pt>
                <c:pt idx="238">
                  <c:v>1.1253341927458924</c:v>
                </c:pt>
                <c:pt idx="239">
                  <c:v>1.1203977080465806</c:v>
                </c:pt>
                <c:pt idx="240">
                  <c:v>1.1154987688619276</c:v>
                </c:pt>
                <c:pt idx="241">
                  <c:v>1.1106369546056616</c:v>
                </c:pt>
                <c:pt idx="242">
                  <c:v>1.1058118505494001</c:v>
                </c:pt>
                <c:pt idx="243">
                  <c:v>1.1010230477370966</c:v>
                </c:pt>
                <c:pt idx="244">
                  <c:v>1.0962701429003561</c:v>
                </c:pt>
                <c:pt idx="245">
                  <c:v>1.0915527383746506</c:v>
                </c:pt>
                <c:pt idx="246">
                  <c:v>1.0868704420164432</c:v>
                </c:pt>
                <c:pt idx="247">
                  <c:v>1.0822228671212428</c:v>
                </c:pt>
                <c:pt idx="248">
                  <c:v>1.077609632342601</c:v>
                </c:pt>
                <c:pt idx="249">
                  <c:v>1.0730303616120658</c:v>
                </c:pt>
                <c:pt idx="250">
                  <c:v>1.068484684060099</c:v>
                </c:pt>
                <c:pt idx="251">
                  <c:v>1.0639722339379674</c:v>
                </c:pt>
                <c:pt idx="252">
                  <c:v>1.0594926505406157</c:v>
                </c:pt>
                <c:pt idx="253">
                  <c:v>1.0550455781305217</c:v>
                </c:pt>
                <c:pt idx="254">
                  <c:v>1.0506306658625424</c:v>
                </c:pt>
                <c:pt idx="255">
                  <c:v>1.0462475677097531</c:v>
                </c:pt>
                <c:pt idx="256">
                  <c:v>1.0418959423902767</c:v>
                </c:pt>
                <c:pt idx="257">
                  <c:v>1.0375754532951071</c:v>
                </c:pt>
                <c:pt idx="258">
                  <c:v>1.0332857684169257</c:v>
                </c:pt>
                <c:pt idx="259">
                  <c:v>1.0290265602799045</c:v>
                </c:pt>
                <c:pt idx="260">
                  <c:v>1.0247975058705001</c:v>
                </c:pt>
                <c:pt idx="261">
                  <c:v>1.0205982865692313</c:v>
                </c:pt>
                <c:pt idx="262">
                  <c:v>1.0164285880834305</c:v>
                </c:pt>
                <c:pt idx="263">
                  <c:v>1.0122881003809781</c:v>
                </c:pt>
                <c:pt idx="264">
                  <c:v>1.0081765176249948</c:v>
                </c:pt>
                <c:pt idx="265">
                  <c:v>1.0040935381095071</c:v>
                </c:pt>
                <c:pt idx="266">
                  <c:v>1.0000388641960578</c:v>
                </c:pt>
                <c:pt idx="267">
                  <c:v>0.99601220225127085</c:v>
                </c:pt>
                <c:pt idx="268">
                  <c:v>0.9920132625853546</c:v>
                </c:pt>
                <c:pt idx="269">
                  <c:v>0.98804175939153427</c:v>
                </c:pt>
                <c:pt idx="270">
                  <c:v>0.98409741068641177</c:v>
                </c:pt>
                <c:pt idx="271">
                  <c:v>0.98017993825123684</c:v>
                </c:pt>
                <c:pt idx="272">
                  <c:v>0.97628906757408385</c:v>
                </c:pt>
                <c:pt idx="273">
                  <c:v>0.97242452779292643</c:v>
                </c:pt>
                <c:pt idx="274">
                  <c:v>0.96858605163959255</c:v>
                </c:pt>
                <c:pt idx="275">
                  <c:v>0.96477337538460306</c:v>
                </c:pt>
                <c:pt idx="276">
                  <c:v>0.96098623878287037</c:v>
                </c:pt>
                <c:pt idx="277">
                  <c:v>0.95722438502025453</c:v>
                </c:pt>
                <c:pt idx="278">
                  <c:v>0.95348756066096585</c:v>
                </c:pt>
                <c:pt idx="279">
                  <c:v>0.94977551559579931</c:v>
                </c:pt>
                <c:pt idx="280">
                  <c:v>0.94608800299119766</c:v>
                </c:pt>
                <c:pt idx="281">
                  <c:v>0.94242477923912316</c:v>
                </c:pt>
                <c:pt idx="282">
                  <c:v>0.93878560390773569</c:v>
                </c:pt>
                <c:pt idx="283">
                  <c:v>0.93517023969286095</c:v>
                </c:pt>
                <c:pt idx="284">
                  <c:v>0.93157845237024006</c:v>
                </c:pt>
                <c:pt idx="285">
                  <c:v>0.92801001074855127</c:v>
                </c:pt>
                <c:pt idx="286">
                  <c:v>0.92446468662318892</c:v>
                </c:pt>
                <c:pt idx="287">
                  <c:v>0.92094225473079283</c:v>
                </c:pt>
                <c:pt idx="288">
                  <c:v>0.91744249270451472</c:v>
                </c:pt>
                <c:pt idx="289">
                  <c:v>0.9139651810300119</c:v>
                </c:pt>
                <c:pt idx="290">
                  <c:v>0.91051010300215907</c:v>
                </c:pt>
                <c:pt idx="291">
                  <c:v>0.90707704468246397</c:v>
                </c:pt>
                <c:pt idx="292">
                  <c:v>0.90366579485717935</c:v>
                </c:pt>
                <c:pt idx="293">
                  <c:v>0.90027614499609987</c:v>
                </c:pt>
                <c:pt idx="294">
                  <c:v>0.89690788921203102</c:v>
                </c:pt>
                <c:pt idx="295">
                  <c:v>0.89356082422092764</c:v>
                </c:pt>
                <c:pt idx="296">
                  <c:v>0.89023474930267688</c:v>
                </c:pt>
                <c:pt idx="297">
                  <c:v>0.8869294662625351</c:v>
                </c:pt>
                <c:pt idx="298">
                  <c:v>0.88364477939318831</c:v>
                </c:pt>
                <c:pt idx="299">
                  <c:v>0.88038049543744124</c:v>
                </c:pt>
                <c:pt idx="300">
                  <c:v>0.87713642355152066</c:v>
                </c:pt>
                <c:pt idx="301">
                  <c:v>0.87391237526897581</c:v>
                </c:pt>
                <c:pt idx="302">
                  <c:v>0.87070816446518007</c:v>
                </c:pt>
                <c:pt idx="303">
                  <c:v>0.86752360732241018</c:v>
                </c:pt>
                <c:pt idx="304">
                  <c:v>0.86435852229550392</c:v>
                </c:pt>
                <c:pt idx="305">
                  <c:v>0.86121273007808286</c:v>
                </c:pt>
                <c:pt idx="306">
                  <c:v>0.85808605356932721</c:v>
                </c:pt>
                <c:pt idx="307">
                  <c:v>0.85497831784130174</c:v>
                </c:pt>
                <c:pt idx="308">
                  <c:v>0.85188935010681743</c:v>
                </c:pt>
                <c:pt idx="309">
                  <c:v>0.8488189796878195</c:v>
                </c:pt>
                <c:pt idx="310">
                  <c:v>0.84576703798429953</c:v>
                </c:pt>
                <c:pt idx="311">
                  <c:v>0.84273335844371633</c:v>
                </c:pt>
                <c:pt idx="312">
                  <c:v>0.83971777653091895</c:v>
                </c:pt>
                <c:pt idx="313">
                  <c:v>0.83672012969856413</c:v>
                </c:pt>
                <c:pt idx="314">
                  <c:v>0.83374025735801971</c:v>
                </c:pt>
                <c:pt idx="315">
                  <c:v>0.83077800085074716</c:v>
                </c:pt>
                <c:pt idx="316">
                  <c:v>0.82783320342014977</c:v>
                </c:pt>
                <c:pt idx="317">
                  <c:v>0.82490571018388503</c:v>
                </c:pt>
                <c:pt idx="318">
                  <c:v>0.82199536810663154</c:v>
                </c:pt>
                <c:pt idx="319">
                  <c:v>0.81910202597329707</c:v>
                </c:pt>
                <c:pt idx="320">
                  <c:v>0.81622553436267076</c:v>
                </c:pt>
                <c:pt idx="321">
                  <c:v>0.81336574562150132</c:v>
                </c:pt>
                <c:pt idx="322">
                  <c:v>0.81052251383900153</c:v>
                </c:pt>
                <c:pt idx="323">
                  <c:v>0.80769569482176751</c:v>
                </c:pt>
                <c:pt idx="324">
                  <c:v>0.80488514606910533</c:v>
                </c:pt>
                <c:pt idx="325">
                  <c:v>0.80209072674876392</c:v>
                </c:pt>
                <c:pt idx="326">
                  <c:v>0.79931229767305811</c:v>
                </c:pt>
                <c:pt idx="327">
                  <c:v>0.79654972127538226</c:v>
                </c:pt>
                <c:pt idx="328">
                  <c:v>0.79380286158710545</c:v>
                </c:pt>
                <c:pt idx="329">
                  <c:v>0.79107158421483992</c:v>
                </c:pt>
                <c:pt idx="330">
                  <c:v>0.78835575631807975</c:v>
                </c:pt>
                <c:pt idx="331">
                  <c:v>0.78565524658719965</c:v>
                </c:pt>
                <c:pt idx="332">
                  <c:v>0.78296992522181119</c:v>
                </c:pt>
                <c:pt idx="333">
                  <c:v>0.78029966390946748</c:v>
                </c:pt>
                <c:pt idx="334">
                  <c:v>0.77764433580471071</c:v>
                </c:pt>
                <c:pt idx="335">
                  <c:v>0.77500381550845943</c:v>
                </c:pt>
                <c:pt idx="336">
                  <c:v>0.77237797904772487</c:v>
                </c:pt>
                <c:pt idx="337">
                  <c:v>0.76976670385565549</c:v>
                </c:pt>
                <c:pt idx="338">
                  <c:v>0.7671698687519003</c:v>
                </c:pt>
                <c:pt idx="339">
                  <c:v>0.76458735392328669</c:v>
                </c:pt>
                <c:pt idx="340">
                  <c:v>0.7620190409048091</c:v>
                </c:pt>
                <c:pt idx="341">
                  <c:v>0.75946481256092002</c:v>
                </c:pt>
                <c:pt idx="342">
                  <c:v>0.75692455306711992</c:v>
                </c:pt>
                <c:pt idx="343">
                  <c:v>0.75439814789184212</c:v>
                </c:pt>
                <c:pt idx="344">
                  <c:v>0.75188548377862252</c:v>
                </c:pt>
                <c:pt idx="345">
                  <c:v>0.74938644872855742</c:v>
                </c:pt>
                <c:pt idx="346">
                  <c:v>0.74690093198303487</c:v>
                </c:pt>
                <c:pt idx="347">
                  <c:v>0.74442882400674382</c:v>
                </c:pt>
                <c:pt idx="348">
                  <c:v>0.74197001647094918</c:v>
                </c:pt>
                <c:pt idx="349">
                  <c:v>0.73952440223703264</c:v>
                </c:pt>
                <c:pt idx="350">
                  <c:v>0.73709187534029208</c:v>
                </c:pt>
                <c:pt idx="351">
                  <c:v>0.73467233097399831</c:v>
                </c:pt>
                <c:pt idx="352">
                  <c:v>0.73226566547369865</c:v>
                </c:pt>
                <c:pt idx="353">
                  <c:v>0.72987177630177169</c:v>
                </c:pt>
                <c:pt idx="354">
                  <c:v>0.72749056203221996</c:v>
                </c:pt>
                <c:pt idx="355">
                  <c:v>0.7251219223357025</c:v>
                </c:pt>
                <c:pt idx="356">
                  <c:v>0.72276575796480313</c:v>
                </c:pt>
                <c:pt idx="357">
                  <c:v>0.72042197073952374</c:v>
                </c:pt>
                <c:pt idx="358">
                  <c:v>0.71809046353300876</c:v>
                </c:pt>
                <c:pt idx="359">
                  <c:v>0.71577114025748745</c:v>
                </c:pt>
                <c:pt idx="360">
                  <c:v>0.71346390585043773</c:v>
                </c:pt>
                <c:pt idx="361">
                  <c:v>0.71116866626096131</c:v>
                </c:pt>
                <c:pt idx="362">
                  <c:v>0.70888532843637264</c:v>
                </c:pt>
                <c:pt idx="363">
                  <c:v>0.70661380030899246</c:v>
                </c:pt>
                <c:pt idx="364">
                  <c:v>0.7043539907831462</c:v>
                </c:pt>
                <c:pt idx="365">
                  <c:v>0.70210580972236292</c:v>
                </c:pt>
                <c:pt idx="366">
                  <c:v>0.69986916793676923</c:v>
                </c:pt>
                <c:pt idx="367">
                  <c:v>0.69764397717067872</c:v>
                </c:pt>
                <c:pt idx="368">
                  <c:v>0.6954301500903699</c:v>
                </c:pt>
                <c:pt idx="369">
                  <c:v>0.69322760027205144</c:v>
                </c:pt>
                <c:pt idx="370">
                  <c:v>0.6910362421900107</c:v>
                </c:pt>
                <c:pt idx="371">
                  <c:v>0.68885599120494412</c:v>
                </c:pt>
                <c:pt idx="372">
                  <c:v>0.68668676355246239</c:v>
                </c:pt>
                <c:pt idx="373">
                  <c:v>0.68452847633177361</c:v>
                </c:pt>
                <c:pt idx="374">
                  <c:v>0.68238104749453388</c:v>
                </c:pt>
                <c:pt idx="375">
                  <c:v>0.68024439583387075</c:v>
                </c:pt>
                <c:pt idx="376">
                  <c:v>0.67811844097356777</c:v>
                </c:pt>
                <c:pt idx="377">
                  <c:v>0.67600310335741709</c:v>
                </c:pt>
                <c:pt idx="378">
                  <c:v>0.67389830423872743</c:v>
                </c:pt>
                <c:pt idx="379">
                  <c:v>0.67180396566999245</c:v>
                </c:pt>
                <c:pt idx="380">
                  <c:v>0.66972001049271335</c:v>
                </c:pt>
                <c:pt idx="381">
                  <c:v>0.66764636232737329</c:v>
                </c:pt>
                <c:pt idx="382">
                  <c:v>0.66558294556356157</c:v>
                </c:pt>
                <c:pt idx="383">
                  <c:v>0.66352968535024581</c:v>
                </c:pt>
                <c:pt idx="384">
                  <c:v>0.66148650758618677</c:v>
                </c:pt>
                <c:pt idx="385">
                  <c:v>0.65945333891049862</c:v>
                </c:pt>
                <c:pt idx="386">
                  <c:v>0.65743010669334612</c:v>
                </c:pt>
                <c:pt idx="387">
                  <c:v>0.65541673902678088</c:v>
                </c:pt>
                <c:pt idx="388">
                  <c:v>0.65341316471571309</c:v>
                </c:pt>
                <c:pt idx="389">
                  <c:v>0.65141931326901548</c:v>
                </c:pt>
                <c:pt idx="390">
                  <c:v>0.64943511489075822</c:v>
                </c:pt>
                <c:pt idx="391">
                  <c:v>0.64746050047157411</c:v>
                </c:pt>
                <c:pt idx="392">
                  <c:v>0.6454954015801474</c:v>
                </c:pt>
                <c:pt idx="393">
                  <c:v>0.64353975045482992</c:v>
                </c:pt>
                <c:pt idx="394">
                  <c:v>0.64159347999537708</c:v>
                </c:pt>
                <c:pt idx="395">
                  <c:v>0.63965652375480719</c:v>
                </c:pt>
                <c:pt idx="396">
                  <c:v>0.6377288159313762</c:v>
                </c:pt>
                <c:pt idx="397">
                  <c:v>0.63581029136067102</c:v>
                </c:pt>
                <c:pt idx="398">
                  <c:v>0.63390088550781609</c:v>
                </c:pt>
                <c:pt idx="399">
                  <c:v>0.63200053445979354</c:v>
                </c:pt>
                <c:pt idx="400">
                  <c:v>0.63010917491787355</c:v>
                </c:pt>
                <c:pt idx="401">
                  <c:v>0.62822674419015423</c:v>
                </c:pt>
                <c:pt idx="402">
                  <c:v>0.6263531801842086</c:v>
                </c:pt>
                <c:pt idx="403">
                  <c:v>0.62448842139983674</c:v>
                </c:pt>
                <c:pt idx="404">
                  <c:v>0.62263240692192168</c:v>
                </c:pt>
                <c:pt idx="405">
                  <c:v>0.62078507641338831</c:v>
                </c:pt>
                <c:pt idx="406">
                  <c:v>0.61894637010826192</c:v>
                </c:pt>
                <c:pt idx="407">
                  <c:v>0.61711622880482564</c:v>
                </c:pt>
                <c:pt idx="408">
                  <c:v>0.61529459385887586</c:v>
                </c:pt>
                <c:pt idx="409">
                  <c:v>0.61348140717707089</c:v>
                </c:pt>
                <c:pt idx="410">
                  <c:v>0.61167661121037831</c:v>
                </c:pt>
                <c:pt idx="411">
                  <c:v>0.60988014894761</c:v>
                </c:pt>
                <c:pt idx="412">
                  <c:v>0.60809196390905096</c:v>
                </c:pt>
                <c:pt idx="413">
                  <c:v>0.60631200014017828</c:v>
                </c:pt>
                <c:pt idx="414">
                  <c:v>0.604540202205466</c:v>
                </c:pt>
                <c:pt idx="415">
                  <c:v>0.60277651518227904</c:v>
                </c:pt>
                <c:pt idx="416">
                  <c:v>0.60102088465485171</c:v>
                </c:pt>
                <c:pt idx="417">
                  <c:v>0.59927325670834986</c:v>
                </c:pt>
                <c:pt idx="418">
                  <c:v>0.59753357792301642</c:v>
                </c:pt>
                <c:pt idx="419">
                  <c:v>0.59580179536839817</c:v>
                </c:pt>
                <c:pt idx="420">
                  <c:v>0.59407785659765244</c:v>
                </c:pt>
                <c:pt idx="421">
                  <c:v>0.59236170964193358</c:v>
                </c:pt>
                <c:pt idx="422">
                  <c:v>0.59065330300485541</c:v>
                </c:pt>
                <c:pt idx="423">
                  <c:v>0.58895258565703179</c:v>
                </c:pt>
                <c:pt idx="424">
                  <c:v>0.58725950703069096</c:v>
                </c:pt>
                <c:pt idx="425">
                  <c:v>0.58557401701436551</c:v>
                </c:pt>
                <c:pt idx="426">
                  <c:v>0.5838960659476532</c:v>
                </c:pt>
                <c:pt idx="427">
                  <c:v>0.58222560461605166</c:v>
                </c:pt>
                <c:pt idx="428">
                  <c:v>0.58056258424586182</c:v>
                </c:pt>
                <c:pt idx="429">
                  <c:v>0.57890695649916202</c:v>
                </c:pt>
                <c:pt idx="430">
                  <c:v>0.57725867346884996</c:v>
                </c:pt>
                <c:pt idx="431">
                  <c:v>0.57561768767375254</c:v>
                </c:pt>
                <c:pt idx="432">
                  <c:v>0.57398395205380148</c:v>
                </c:pt>
                <c:pt idx="433">
                  <c:v>0.57235741996527467</c:v>
                </c:pt>
                <c:pt idx="434">
                  <c:v>0.57073804517610061</c:v>
                </c:pt>
                <c:pt idx="435">
                  <c:v>0.5691257818612282</c:v>
                </c:pt>
                <c:pt idx="436">
                  <c:v>0.56752058459805765</c:v>
                </c:pt>
                <c:pt idx="437">
                  <c:v>0.56592240836193175</c:v>
                </c:pt>
                <c:pt idx="438">
                  <c:v>0.56433120852168972</c:v>
                </c:pt>
                <c:pt idx="439">
                  <c:v>0.56274694083527854</c:v>
                </c:pt>
                <c:pt idx="440">
                  <c:v>0.56116956144542463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7-9460-4D46-A9F2-E576F4B17484}"/>
            </c:ext>
          </c:extLst>
        </c:ser>
        <c:ser>
          <c:idx val="8"/>
          <c:order val="8"/>
          <c:tx>
            <c:strRef>
              <c:f>Data!$L$19</c:f>
              <c:strCache>
                <c:ptCount val="1"/>
                <c:pt idx="0">
                  <c:v>20%</c:v>
                </c:pt>
              </c:strCache>
            </c:strRef>
          </c:tx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Data!$L$21:$L$461</c:f>
              <c:numCache>
                <c:formatCode>General</c:formatCode>
                <c:ptCount val="441"/>
                <c:pt idx="0">
                  <c:v>2.1003639163929115</c:v>
                </c:pt>
                <c:pt idx="1">
                  <c:v>2.1527000363878925</c:v>
                </c:pt>
                <c:pt idx="2">
                  <c:v>2.2065678420580555</c:v>
                </c:pt>
                <c:pt idx="3">
                  <c:v>2.2620342096956794</c:v>
                </c:pt>
                <c:pt idx="4">
                  <c:v>2.3191690002785403</c:v>
                </c:pt>
                <c:pt idx="5">
                  <c:v>2.3780451312717306</c:v>
                </c:pt>
                <c:pt idx="6">
                  <c:v>2.4387386325437981</c:v>
                </c:pt>
                <c:pt idx="7">
                  <c:v>2.5013286814741189</c:v>
                </c:pt>
                <c:pt idx="8">
                  <c:v>2.5658976112758158</c:v>
                </c:pt>
                <c:pt idx="9">
                  <c:v>2.6325308853065779</c:v>
                </c:pt>
                <c:pt idx="10">
                  <c:v>2.7013170286554584</c:v>
                </c:pt>
                <c:pt idx="11">
                  <c:v>2.7723475065397416</c:v>
                </c:pt>
                <c:pt idx="12">
                  <c:v>2.8457165369816617</c:v>
                </c:pt>
                <c:pt idx="13">
                  <c:v>2.9215208228161309</c:v>
                </c:pt>
                <c:pt idx="14">
                  <c:v>2.999859185262181</c:v>
                </c:pt>
                <c:pt idx="15">
                  <c:v>3.0808320780275844</c:v>
                </c:pt>
                <c:pt idx="16">
                  <c:v>3.1645409571670786</c:v>
                </c:pt>
                <c:pt idx="17">
                  <c:v>3.251087477648662</c:v>
                </c:pt>
                <c:pt idx="18">
                  <c:v>3.3405724827854884</c:v>
                </c:pt>
                <c:pt idx="19">
                  <c:v>3.433094747378695</c:v>
                </c:pt>
                <c:pt idx="20">
                  <c:v>3.5287494296487729</c:v>
                </c:pt>
                <c:pt idx="21">
                  <c:v>3.6276261809373858</c:v>
                </c:pt>
                <c:pt idx="22">
                  <c:v>3.72980685596053</c:v>
                </c:pt>
                <c:pt idx="23">
                  <c:v>3.8353627604444753</c:v>
                </c:pt>
                <c:pt idx="24">
                  <c:v>3.9443513678167412</c:v>
                </c:pt>
                <c:pt idx="25">
                  <c:v>4.0568124330340822</c:v>
                </c:pt>
                <c:pt idx="26">
                  <c:v>4.1727634306964347</c:v>
                </c:pt>
                <c:pt idx="27">
                  <c:v>4.2921942477912003</c:v>
                </c:pt>
                <c:pt idx="28">
                  <c:v>4.4150610706650859</c:v>
                </c:pt>
                <c:pt idx="29">
                  <c:v>4.541279423574462</c:v>
                </c:pt>
                <c:pt idx="30">
                  <c:v>4.6707163453950162</c:v>
                </c:pt>
                <c:pt idx="31">
                  <c:v>4.8031817352254302</c:v>
                </c:pt>
                <c:pt idx="32">
                  <c:v>4.9384189604290434</c:v>
                </c:pt>
                <c:pt idx="33">
                  <c:v>5.0760949057492235</c:v>
                </c:pt>
                <c:pt idx="34">
                  <c:v>5.2157897523683134</c:v>
                </c:pt>
                <c:pt idx="35">
                  <c:v>5.3569869122294262</c:v>
                </c:pt>
                <c:pt idx="36">
                  <c:v>5.4990637034713776</c:v>
                </c:pt>
                <c:pt idx="37">
                  <c:v>5.6412835303118785</c:v>
                </c:pt>
                <c:pt idx="38">
                  <c:v>5.7827905110467768</c:v>
                </c:pt>
                <c:pt idx="39">
                  <c:v>5.9226076581567</c:v>
                </c:pt>
                <c:pt idx="40">
                  <c:v>6.0596398223330787</c:v>
                </c:pt>
                <c:pt idx="41">
                  <c:v>6.1926826264029531</c:v>
                </c:pt>
                <c:pt idx="42">
                  <c:v>6.320438489793589</c:v>
                </c:pt>
                <c:pt idx="43">
                  <c:v>6.4415405366258254</c:v>
                </c:pt>
                <c:pt idx="44">
                  <c:v>6.554584663069507</c:v>
                </c:pt>
                <c:pt idx="45">
                  <c:v>6.6581693141104967</c:v>
                </c:pt>
                <c:pt idx="46">
                  <c:v>6.7509416316632231</c:v>
                </c:pt>
                <c:pt idx="47">
                  <c:v>6.8316476816140943</c:v>
                </c:pt>
                <c:pt idx="48">
                  <c:v>6.8991835907419992</c:v>
                </c:pt>
                <c:pt idx="49">
                  <c:v>6.9526437964002126</c:v>
                </c:pt>
                <c:pt idx="50">
                  <c:v>6.9913623943928984</c:v>
                </c:pt>
                <c:pt idx="51">
                  <c:v>7.0149438726238085</c:v>
                </c:pt>
                <c:pt idx="52">
                  <c:v>7.0232803565790984</c:v>
                </c:pt>
                <c:pt idx="53">
                  <c:v>7.0165537730675824</c:v>
                </c:pt>
                <c:pt idx="54">
                  <c:v>6.9952228668943093</c:v>
                </c:pt>
                <c:pt idx="55">
                  <c:v>6.9599965299255828</c:v>
                </c:pt>
                <c:pt idx="56">
                  <c:v>6.9117961749960211</c:v>
                </c:pt>
                <c:pt idx="57">
                  <c:v>6.8517107219420916</c:v>
                </c:pt>
                <c:pt idx="58">
                  <c:v>6.7809480737359733</c:v>
                </c:pt>
                <c:pt idx="59">
                  <c:v>6.7007867693008247</c:v>
                </c:pt>
                <c:pt idx="60">
                  <c:v>6.6125309148451095</c:v>
                </c:pt>
                <c:pt idx="61">
                  <c:v>6.5174706737493366</c:v>
                </c:pt>
                <c:pt idx="62">
                  <c:v>6.4168496979840022</c:v>
                </c:pt>
                <c:pt idx="63">
                  <c:v>6.3118400462387951</c:v>
                </c:pt>
                <c:pt idx="64">
                  <c:v>6.2035244449664741</c:v>
                </c:pt>
                <c:pt idx="65">
                  <c:v>6.0928852503068622</c:v>
                </c:pt>
                <c:pt idx="66">
                  <c:v>5.9807991635151412</c:v>
                </c:pt>
                <c:pt idx="67">
                  <c:v>5.8680366153940664</c:v>
                </c:pt>
                <c:pt idx="68">
                  <c:v>5.755264728042718</c:v>
                </c:pt>
                <c:pt idx="69">
                  <c:v>5.6430528437649921</c:v>
                </c:pt>
                <c:pt idx="70">
                  <c:v>5.531879744066531</c:v>
                </c:pt>
                <c:pt idx="71">
                  <c:v>5.4221418367338989</c:v>
                </c:pt>
                <c:pt idx="72">
                  <c:v>5.3141617449490832</c:v>
                </c:pt>
                <c:pt idx="73">
                  <c:v>5.2081968759196204</c:v>
                </c:pt>
                <c:pt idx="74">
                  <c:v>5.1044476705085273</c:v>
                </c:pt>
                <c:pt idx="75">
                  <c:v>5.0030653372609031</c:v>
                </c:pt>
                <c:pt idx="76">
                  <c:v>4.9041589544370501</c:v>
                </c:pt>
                <c:pt idx="77">
                  <c:v>4.8078018842802042</c:v>
                </c:pt>
                <c:pt idx="78">
                  <c:v>4.7140374876755482</c:v>
                </c:pt>
                <c:pt idx="79">
                  <c:v>4.6228841577011455</c:v>
                </c:pt>
                <c:pt idx="80">
                  <c:v>4.5343397102700216</c:v>
                </c:pt>
                <c:pt idx="81">
                  <c:v>4.4483851817032631</c:v>
                </c:pt>
                <c:pt idx="82">
                  <c:v>4.3649880888188672</c:v>
                </c:pt>
                <c:pt idx="83">
                  <c:v>4.2841052087075653</c:v>
                </c:pt>
                <c:pt idx="84">
                  <c:v>4.2056849341454301</c:v>
                </c:pt>
                <c:pt idx="85">
                  <c:v>4.1296692575826848</c:v>
                </c:pt>
                <c:pt idx="86">
                  <c:v>4.0559954325968279</c:v>
                </c:pt>
                <c:pt idx="87">
                  <c:v>3.9845973571381714</c:v>
                </c:pt>
                <c:pt idx="88">
                  <c:v>3.9154067181946095</c:v>
                </c:pt>
                <c:pt idx="89">
                  <c:v>3.8483539329023202</c:v>
                </c:pt>
                <c:pt idx="90">
                  <c:v>3.7833689167814506</c:v>
                </c:pt>
                <c:pt idx="91">
                  <c:v>3.7203817057671698</c:v>
                </c:pt>
                <c:pt idx="92">
                  <c:v>3.659322955076874</c:v>
                </c:pt>
                <c:pt idx="93">
                  <c:v>3.6001243347141236</c:v>
                </c:pt>
                <c:pt idx="94">
                  <c:v>3.5427188385488089</c:v>
                </c:pt>
                <c:pt idx="95">
                  <c:v>3.487041021408817</c:v>
                </c:pt>
                <c:pt idx="96">
                  <c:v>3.4330271764424989</c:v>
                </c:pt>
                <c:pt idx="97">
                  <c:v>3.3806154631312393</c:v>
                </c:pt>
                <c:pt idx="98">
                  <c:v>3.3297459947153523</c:v>
                </c:pt>
                <c:pt idx="99">
                  <c:v>3.2803608924128858</c:v>
                </c:pt>
                <c:pt idx="100">
                  <c:v>3.2324043126303148</c:v>
                </c:pt>
                <c:pt idx="101">
                  <c:v>3.1858224523599845</c:v>
                </c:pt>
                <c:pt idx="102">
                  <c:v>3.1405635371070169</c:v>
                </c:pt>
                <c:pt idx="103">
                  <c:v>3.0965777949671787</c:v>
                </c:pt>
                <c:pt idx="104">
                  <c:v>3.0538174198677899</c:v>
                </c:pt>
                <c:pt idx="105">
                  <c:v>3.0122365264698505</c:v>
                </c:pt>
                <c:pt idx="106">
                  <c:v>2.9717910987969689</c:v>
                </c:pt>
                <c:pt idx="107">
                  <c:v>2.9324389342929891</c:v>
                </c:pt>
                <c:pt idx="108">
                  <c:v>2.8941395847050653</c:v>
                </c:pt>
                <c:pt idx="109">
                  <c:v>2.8568542949332403</c:v>
                </c:pt>
                <c:pt idx="110">
                  <c:v>2.8205459407735822</c:v>
                </c:pt>
                <c:pt idx="111">
                  <c:v>2.7851789663033482</c:v>
                </c:pt>
                <c:pt idx="112">
                  <c:v>2.7507193215075958</c:v>
                </c:pt>
                <c:pt idx="113">
                  <c:v>2.7171344006227649</c:v>
                </c:pt>
                <c:pt idx="114">
                  <c:v>2.6843929815697662</c:v>
                </c:pt>
                <c:pt idx="115">
                  <c:v>2.6524651667638808</c:v>
                </c:pt>
                <c:pt idx="116">
                  <c:v>2.621322325518352</c:v>
                </c:pt>
                <c:pt idx="117">
                  <c:v>2.590937038200519</c:v>
                </c:pt>
                <c:pt idx="118">
                  <c:v>2.5612830422517892</c:v>
                </c:pt>
                <c:pt idx="119">
                  <c:v>2.532335180143876</c:v>
                </c:pt>
                <c:pt idx="120">
                  <c:v>2.5040693493121213</c:v>
                </c:pt>
                <c:pt idx="121">
                  <c:v>2.4764624540812661</c:v>
                </c:pt>
                <c:pt idx="122">
                  <c:v>2.4494923595785343</c:v>
                </c:pt>
                <c:pt idx="123">
                  <c:v>2.4231378476127192</c:v>
                </c:pt>
                <c:pt idx="124">
                  <c:v>2.3973785744852147</c:v>
                </c:pt>
                <c:pt idx="125">
                  <c:v>2.3721950306890971</c:v>
                </c:pt>
                <c:pt idx="126">
                  <c:v>2.3475685024449486</c:v>
                </c:pt>
                <c:pt idx="127">
                  <c:v>2.3234810350166519</c:v>
                </c:pt>
                <c:pt idx="128">
                  <c:v>2.2999153977465099</c:v>
                </c:pt>
                <c:pt idx="129">
                  <c:v>2.2768550507465877</c:v>
                </c:pt>
                <c:pt idx="130">
                  <c:v>2.2542841131816629</c:v>
                </c:pt>
                <c:pt idx="131">
                  <c:v>2.2321873330786506</c:v>
                </c:pt>
                <c:pt idx="132">
                  <c:v>2.2105500585974553</c:v>
                </c:pt>
                <c:pt idx="133">
                  <c:v>2.1893582106989027</c:v>
                </c:pt>
                <c:pt idx="134">
                  <c:v>2.1685982571465026</c:v>
                </c:pt>
                <c:pt idx="135">
                  <c:v>2.1482571877802354</c:v>
                </c:pt>
                <c:pt idx="136">
                  <c:v>2.1283224910022858</c:v>
                </c:pt>
                <c:pt idx="137">
                  <c:v>2.1087821314164841</c:v>
                </c:pt>
                <c:pt idx="138">
                  <c:v>2.089624528565293</c:v>
                </c:pt>
                <c:pt idx="139">
                  <c:v>2.0708385367102355</c:v>
                </c:pt>
                <c:pt idx="140">
                  <c:v>2.0524134256038544</c:v>
                </c:pt>
                <c:pt idx="141">
                  <c:v>2.0343388622034322</c:v>
                </c:pt>
                <c:pt idx="142">
                  <c:v>2.0166048932789149</c:v>
                </c:pt>
                <c:pt idx="143">
                  <c:v>1.9992019288695919</c:v>
                </c:pt>
                <c:pt idx="144">
                  <c:v>1.9821207265462373</c:v>
                </c:pt>
                <c:pt idx="145">
                  <c:v>1.9653523764374379</c:v>
                </c:pt>
                <c:pt idx="146">
                  <c:v>1.948888286980887</c:v>
                </c:pt>
                <c:pt idx="147">
                  <c:v>1.9327201713623177</c:v>
                </c:pt>
                <c:pt idx="148">
                  <c:v>1.9168400346066634</c:v>
                </c:pt>
                <c:pt idx="149">
                  <c:v>1.9012401612878094</c:v>
                </c:pt>
                <c:pt idx="150">
                  <c:v>1.8859131038250301</c:v>
                </c:pt>
                <c:pt idx="151">
                  <c:v>1.8708516713358809</c:v>
                </c:pt>
                <c:pt idx="152">
                  <c:v>1.8560489190168676</c:v>
                </c:pt>
                <c:pt idx="153">
                  <c:v>1.8414981380247382</c:v>
                </c:pt>
                <c:pt idx="154">
                  <c:v>1.8271928458326865</c:v>
                </c:pt>
                <c:pt idx="155">
                  <c:v>1.8131267770370951</c:v>
                </c:pt>
                <c:pt idx="156">
                  <c:v>1.7992938745917801</c:v>
                </c:pt>
                <c:pt idx="157">
                  <c:v>1.7856882814478947</c:v>
                </c:pt>
                <c:pt idx="158">
                  <c:v>1.7723043325788492</c:v>
                </c:pt>
                <c:pt idx="159">
                  <c:v>1.7591365473706921</c:v>
                </c:pt>
                <c:pt idx="160">
                  <c:v>1.7461796223594508</c:v>
                </c:pt>
                <c:pt idx="161">
                  <c:v>1.7334284242979365</c:v>
                </c:pt>
                <c:pt idx="162">
                  <c:v>1.7208779835354322</c:v>
                </c:pt>
                <c:pt idx="163">
                  <c:v>1.7085234876945972</c:v>
                </c:pt>
                <c:pt idx="164">
                  <c:v>1.6963602756307503</c:v>
                </c:pt>
                <c:pt idx="165">
                  <c:v>1.6843838316594864</c:v>
                </c:pt>
                <c:pt idx="166">
                  <c:v>1.672589780039335</c:v>
                </c:pt>
                <c:pt idx="167">
                  <c:v>1.6609738796968876</c:v>
                </c:pt>
                <c:pt idx="168">
                  <c:v>1.6495320191824692</c:v>
                </c:pt>
                <c:pt idx="169">
                  <c:v>1.6382602118450931</c:v>
                </c:pt>
                <c:pt idx="170">
                  <c:v>1.6271545912160037</c:v>
                </c:pt>
                <c:pt idx="171">
                  <c:v>1.6162114065907038</c:v>
                </c:pt>
                <c:pt idx="172">
                  <c:v>1.6054270187998805</c:v>
                </c:pt>
                <c:pt idx="173">
                  <c:v>1.5947978961601539</c:v>
                </c:pt>
                <c:pt idx="174">
                  <c:v>1.5843206105960477</c:v>
                </c:pt>
                <c:pt idx="175">
                  <c:v>1.5739918339250332</c:v>
                </c:pt>
                <c:pt idx="176">
                  <c:v>1.5638083342979117</c:v>
                </c:pt>
                <c:pt idx="177">
                  <c:v>1.5537669727872216</c:v>
                </c:pt>
                <c:pt idx="178">
                  <c:v>1.5438647001167103</c:v>
                </c:pt>
                <c:pt idx="179">
                  <c:v>1.5340985535252962</c:v>
                </c:pt>
                <c:pt idx="180">
                  <c:v>1.524465653759256</c:v>
                </c:pt>
                <c:pt idx="181">
                  <c:v>1.5149632021867185</c:v>
                </c:pt>
                <c:pt idx="182">
                  <c:v>1.5055884780288316</c:v>
                </c:pt>
                <c:pt idx="183">
                  <c:v>1.4963388357022538</c:v>
                </c:pt>
                <c:pt idx="184">
                  <c:v>1.4872117022679101</c:v>
                </c:pt>
                <c:pt idx="185">
                  <c:v>1.4782045749811819</c:v>
                </c:pt>
                <c:pt idx="186">
                  <c:v>1.4693150189389612</c:v>
                </c:pt>
                <c:pt idx="187">
                  <c:v>1.4605406648192227</c:v>
                </c:pt>
                <c:pt idx="188">
                  <c:v>1.4518792067089732</c:v>
                </c:pt>
                <c:pt idx="189">
                  <c:v>1.4433284000166637</c:v>
                </c:pt>
                <c:pt idx="190">
                  <c:v>1.4348860594653174</c:v>
                </c:pt>
                <c:pt idx="191">
                  <c:v>1.4265500571628331</c:v>
                </c:pt>
                <c:pt idx="192">
                  <c:v>1.418318320746079</c:v>
                </c:pt>
                <c:pt idx="193">
                  <c:v>1.4101888315955684</c:v>
                </c:pt>
                <c:pt idx="194">
                  <c:v>1.4021596231176587</c:v>
                </c:pt>
                <c:pt idx="195">
                  <c:v>1.3942287790913601</c:v>
                </c:pt>
                <c:pt idx="196">
                  <c:v>1.3863944320769856</c:v>
                </c:pt>
                <c:pt idx="197">
                  <c:v>1.3786547618840079</c:v>
                </c:pt>
                <c:pt idx="198">
                  <c:v>1.3710079940955973</c:v>
                </c:pt>
                <c:pt idx="199">
                  <c:v>1.3634523986474643</c:v>
                </c:pt>
                <c:pt idx="200">
                  <c:v>1.3559862884587075</c:v>
                </c:pt>
                <c:pt idx="201">
                  <c:v>1.3486080181125033</c:v>
                </c:pt>
                <c:pt idx="202">
                  <c:v>1.3413159825845613</c:v>
                </c:pt>
                <c:pt idx="203">
                  <c:v>1.3341086160173685</c:v>
                </c:pt>
                <c:pt idx="204">
                  <c:v>1.3269843905383349</c:v>
                </c:pt>
                <c:pt idx="205">
                  <c:v>1.3199418151200428</c:v>
                </c:pt>
                <c:pt idx="206">
                  <c:v>1.3129794344808874</c:v>
                </c:pt>
                <c:pt idx="207">
                  <c:v>1.3060958280244614</c:v>
                </c:pt>
                <c:pt idx="208">
                  <c:v>1.2992896088161299</c:v>
                </c:pt>
                <c:pt idx="209">
                  <c:v>1.2925594225952943</c:v>
                </c:pt>
                <c:pt idx="210">
                  <c:v>1.2859039468219244</c:v>
                </c:pt>
                <c:pt idx="211">
                  <c:v>1.279321889755995</c:v>
                </c:pt>
                <c:pt idx="212">
                  <c:v>1.2728119895685199</c:v>
                </c:pt>
                <c:pt idx="213">
                  <c:v>1.2663730134829503</c:v>
                </c:pt>
                <c:pt idx="214">
                  <c:v>1.2600037569457374</c:v>
                </c:pt>
                <c:pt idx="215">
                  <c:v>1.2537030428249307</c:v>
                </c:pt>
                <c:pt idx="216">
                  <c:v>1.2474697206357195</c:v>
                </c:pt>
                <c:pt idx="217">
                  <c:v>1.2413026657918784</c:v>
                </c:pt>
                <c:pt idx="218">
                  <c:v>1.2352007788821255</c:v>
                </c:pt>
                <c:pt idx="219">
                  <c:v>1.229162984970438</c:v>
                </c:pt>
                <c:pt idx="220">
                  <c:v>1.2231882329194137</c:v>
                </c:pt>
                <c:pt idx="221">
                  <c:v>1.2172754947358089</c:v>
                </c:pt>
                <c:pt idx="222">
                  <c:v>1.2114237649374169</c:v>
                </c:pt>
                <c:pt idx="223">
                  <c:v>1.2056320599404826</c:v>
                </c:pt>
                <c:pt idx="224">
                  <c:v>1.1998994174668962</c:v>
                </c:pt>
                <c:pt idx="225">
                  <c:v>1.1942248959704223</c:v>
                </c:pt>
                <c:pt idx="226">
                  <c:v>1.1886075740812683</c:v>
                </c:pt>
                <c:pt idx="227">
                  <c:v>1.1830465500683143</c:v>
                </c:pt>
                <c:pt idx="228">
                  <c:v>1.1775409413183591</c:v>
                </c:pt>
                <c:pt idx="229">
                  <c:v>1.1720898838317617</c:v>
                </c:pt>
                <c:pt idx="230">
                  <c:v>1.1666925317338876</c:v>
                </c:pt>
                <c:pt idx="231">
                  <c:v>1.1613480568017842</c:v>
                </c:pt>
                <c:pt idx="232">
                  <c:v>1.1560556480055437</c:v>
                </c:pt>
                <c:pt idx="233">
                  <c:v>1.1508145110638262</c:v>
                </c:pt>
                <c:pt idx="234">
                  <c:v>1.1456238680130377</c:v>
                </c:pt>
                <c:pt idx="235">
                  <c:v>1.140482956789685</c:v>
                </c:pt>
                <c:pt idx="236">
                  <c:v>1.1353910308254378</c:v>
                </c:pt>
                <c:pt idx="237">
                  <c:v>1.1303473586544526</c:v>
                </c:pt>
                <c:pt idx="238">
                  <c:v>1.1253512235325367</c:v>
                </c:pt>
                <c:pt idx="239">
                  <c:v>1.1204019230677318</c:v>
                </c:pt>
                <c:pt idx="240">
                  <c:v>1.1154987688619276</c:v>
                </c:pt>
                <c:pt idx="241">
                  <c:v>1.110641086163128</c:v>
                </c:pt>
                <c:pt idx="242">
                  <c:v>1.105828213527996</c:v>
                </c:pt>
                <c:pt idx="243">
                  <c:v>1.1010595024943362</c:v>
                </c:pt>
                <c:pt idx="244">
                  <c:v>1.0963343172631692</c:v>
                </c:pt>
                <c:pt idx="245">
                  <c:v>1.0916520343900837</c:v>
                </c:pt>
                <c:pt idx="246">
                  <c:v>1.087012042485541</c:v>
                </c:pt>
                <c:pt idx="247">
                  <c:v>1.0824137419238429</c:v>
                </c:pt>
                <c:pt idx="248">
                  <c:v>1.0778565445604684</c:v>
                </c:pt>
                <c:pt idx="249">
                  <c:v>1.0733398734575035</c:v>
                </c:pt>
                <c:pt idx="250">
                  <c:v>1.0688631626168945</c:v>
                </c:pt>
                <c:pt idx="251">
                  <c:v>1.0644258567212705</c:v>
                </c:pt>
                <c:pt idx="252">
                  <c:v>1.0600274108820831</c:v>
                </c:pt>
                <c:pt idx="253">
                  <c:v>1.0556672903948272</c:v>
                </c:pt>
                <c:pt idx="254">
                  <c:v>1.0513449705011126</c:v>
                </c:pt>
                <c:pt idx="255">
                  <c:v>1.0470599361573643</c:v>
                </c:pt>
                <c:pt idx="256">
                  <c:v>1.0428116818099382</c:v>
                </c:pt>
                <c:pt idx="257">
                  <c:v>1.0385997111764456</c:v>
                </c:pt>
                <c:pt idx="258">
                  <c:v>1.0344235370330908</c:v>
                </c:pt>
                <c:pt idx="259">
                  <c:v>1.0302826810078267</c:v>
                </c:pt>
                <c:pt idx="260">
                  <c:v>1.0261766733791495</c:v>
                </c:pt>
                <c:pt idx="261">
                  <c:v>1.0221050528803506</c:v>
                </c:pt>
                <c:pt idx="262">
                  <c:v>1.0180673665090538</c:v>
                </c:pt>
                <c:pt idx="263">
                  <c:v>1.0140631693418789</c:v>
                </c:pt>
                <c:pt idx="264">
                  <c:v>1.0100920243540619</c:v>
                </c:pt>
                <c:pt idx="265">
                  <c:v>1.0061535022438921</c:v>
                </c:pt>
                <c:pt idx="266">
                  <c:v>1.0022471812618015</c:v>
                </c:pt>
                <c:pt idx="267">
                  <c:v>0.99837264704397721</c:v>
                </c:pt>
                <c:pt idx="268">
                  <c:v>0.99452949245035149</c:v>
                </c:pt>
                <c:pt idx="269">
                  <c:v>0.99071731740683522</c:v>
                </c:pt>
                <c:pt idx="270">
                  <c:v>0.98693572875167279</c:v>
                </c:pt>
                <c:pt idx="271">
                  <c:v>0.98318434008578548</c:v>
                </c:pt>
                <c:pt idx="272">
                  <c:v>0.97946277162698892</c:v>
                </c:pt>
                <c:pt idx="273">
                  <c:v>0.97577065006796748</c:v>
                </c:pt>
                <c:pt idx="274">
                  <c:v>0.97210760843789035</c:v>
                </c:pt>
                <c:pt idx="275">
                  <c:v>0.96847328596756743</c:v>
                </c:pt>
                <c:pt idx="276">
                  <c:v>0.96486732795803398</c:v>
                </c:pt>
                <c:pt idx="277">
                  <c:v>0.9612893856524638</c:v>
                </c:pt>
                <c:pt idx="278">
                  <c:v>0.95773911611131934</c:v>
                </c:pt>
                <c:pt idx="279">
                  <c:v>0.95421618209063419</c:v>
                </c:pt>
                <c:pt idx="280">
                  <c:v>0.95072025192334741</c:v>
                </c:pt>
                <c:pt idx="281">
                  <c:v>0.94725099940359114</c:v>
                </c:pt>
                <c:pt idx="282">
                  <c:v>0.94380810367385326</c:v>
                </c:pt>
                <c:pt idx="283">
                  <c:v>0.94039124911492999</c:v>
                </c:pt>
                <c:pt idx="284">
                  <c:v>0.93700012523858622</c:v>
                </c:pt>
                <c:pt idx="285">
                  <c:v>0.93363442658285178</c:v>
                </c:pt>
                <c:pt idx="286">
                  <c:v>0.93029385260987218</c:v>
                </c:pt>
                <c:pt idx="287">
                  <c:v>0.92697810760624633</c:v>
                </c:pt>
                <c:pt idx="288">
                  <c:v>0.92368690058577863</c:v>
                </c:pt>
                <c:pt idx="289">
                  <c:v>0.92041994519457793</c:v>
                </c:pt>
                <c:pt idx="290">
                  <c:v>0.91717695961843937</c:v>
                </c:pt>
                <c:pt idx="291">
                  <c:v>0.9139576664924427</c:v>
                </c:pt>
                <c:pt idx="292">
                  <c:v>0.91076179281270653</c:v>
                </c:pt>
                <c:pt idx="293">
                  <c:v>0.90758906985024079</c:v>
                </c:pt>
                <c:pt idx="294">
                  <c:v>0.9044392330668356</c:v>
                </c:pt>
                <c:pt idx="295">
                  <c:v>0.9013120220329357</c:v>
                </c:pt>
                <c:pt idx="296">
                  <c:v>0.89820718034743996</c:v>
                </c:pt>
                <c:pt idx="297">
                  <c:v>0.8951244555593808</c:v>
                </c:pt>
                <c:pt idx="298">
                  <c:v>0.89206359909142408</c:v>
                </c:pt>
                <c:pt idx="299">
                  <c:v>0.88902436616514824</c:v>
                </c:pt>
                <c:pt idx="300">
                  <c:v>0.88600651572805</c:v>
                </c:pt>
                <c:pt idx="301">
                  <c:v>0.88300981038222981</c:v>
                </c:pt>
                <c:pt idx="302">
                  <c:v>0.88003401631471811</c:v>
                </c:pt>
                <c:pt idx="303">
                  <c:v>0.87707890322938753</c:v>
                </c:pt>
                <c:pt idx="304">
                  <c:v>0.87414424428042237</c:v>
                </c:pt>
                <c:pt idx="305">
                  <c:v>0.87122981600729366</c:v>
                </c:pt>
                <c:pt idx="306">
                  <c:v>0.86833539827120476</c:v>
                </c:pt>
                <c:pt idx="307">
                  <c:v>0.86546077419296796</c:v>
                </c:pt>
                <c:pt idx="308">
                  <c:v>0.86260573009227659</c:v>
                </c:pt>
                <c:pt idx="309">
                  <c:v>0.85977005542832985</c:v>
                </c:pt>
                <c:pt idx="310">
                  <c:v>0.85695354274178548</c:v>
                </c:pt>
                <c:pt idx="311">
                  <c:v>0.85415598759799594</c:v>
                </c:pt>
                <c:pt idx="312">
                  <c:v>0.85137718853150224</c:v>
                </c:pt>
                <c:pt idx="313">
                  <c:v>0.84861694699174683</c:v>
                </c:pt>
                <c:pt idx="314">
                  <c:v>0.84587506728998063</c:v>
                </c:pt>
                <c:pt idx="315">
                  <c:v>0.84315135654733053</c:v>
                </c:pt>
                <c:pt idx="316">
                  <c:v>0.84044562464399608</c:v>
                </c:pt>
                <c:pt idx="317">
                  <c:v>0.83775768416955054</c:v>
                </c:pt>
                <c:pt idx="318">
                  <c:v>0.83508735037431681</c:v>
                </c:pt>
                <c:pt idx="319">
                  <c:v>0.83243444112178899</c:v>
                </c:pt>
                <c:pt idx="320">
                  <c:v>0.82979877684207903</c:v>
                </c:pt>
                <c:pt idx="321">
                  <c:v>0.82718018048635578</c:v>
                </c:pt>
                <c:pt idx="322">
                  <c:v>0.8245784774822571</c:v>
                </c:pt>
                <c:pt idx="323">
                  <c:v>0.82199349569024982</c:v>
                </c:pt>
                <c:pt idx="324">
                  <c:v>0.81942506536091064</c:v>
                </c:pt>
                <c:pt idx="325">
                  <c:v>0.81687301909311127</c:v>
                </c:pt>
                <c:pt idx="326">
                  <c:v>0.81433719179308006</c:v>
                </c:pt>
                <c:pt idx="327">
                  <c:v>0.81181742063432261</c:v>
                </c:pt>
                <c:pt idx="328">
                  <c:v>0.80931354501837727</c:v>
                </c:pt>
                <c:pt idx="329">
                  <c:v>0.80682540653638846</c:v>
                </c:pt>
                <c:pt idx="330">
                  <c:v>0.80435284893147529</c:v>
                </c:pt>
                <c:pt idx="331">
                  <c:v>0.80189571806187754</c:v>
                </c:pt>
                <c:pt idx="332">
                  <c:v>0.79945386186486123</c:v>
                </c:pt>
                <c:pt idx="333">
                  <c:v>0.79702713032136296</c:v>
                </c:pt>
                <c:pt idx="334">
                  <c:v>0.79461537542135707</c:v>
                </c:pt>
                <c:pt idx="335">
                  <c:v>0.79221845112993072</c:v>
                </c:pt>
                <c:pt idx="336">
                  <c:v>0.78983621335404375</c:v>
                </c:pt>
                <c:pt idx="337">
                  <c:v>0.78746851990996514</c:v>
                </c:pt>
                <c:pt idx="338">
                  <c:v>0.78511523049136289</c:v>
                </c:pt>
                <c:pt idx="339">
                  <c:v>0.7827762066380366</c:v>
                </c:pt>
                <c:pt idx="340">
                  <c:v>0.78045131170527604</c:v>
                </c:pt>
                <c:pt idx="341">
                  <c:v>0.77814041083383156</c:v>
                </c:pt>
                <c:pt idx="342">
                  <c:v>0.77584337092048117</c:v>
                </c:pt>
                <c:pt idx="343">
                  <c:v>0.77356006058918281</c:v>
                </c:pt>
                <c:pt idx="344">
                  <c:v>0.77129035016279324</c:v>
                </c:pt>
                <c:pt idx="345">
                  <c:v>0.76903411163534907</c:v>
                </c:pt>
                <c:pt idx="346">
                  <c:v>0.76679121864488675</c:v>
                </c:pt>
                <c:pt idx="347">
                  <c:v>0.76456154644679797</c:v>
                </c:pt>
                <c:pt idx="348">
                  <c:v>0.76234497188770289</c:v>
                </c:pt>
                <c:pt idx="349">
                  <c:v>0.76014137337983123</c:v>
                </c:pt>
                <c:pt idx="350">
                  <c:v>0.75795063087590053</c:v>
                </c:pt>
                <c:pt idx="351">
                  <c:v>0.75577262584447946</c:v>
                </c:pt>
                <c:pt idx="352">
                  <c:v>0.7536072412458239</c:v>
                </c:pt>
                <c:pt idx="353">
                  <c:v>0.75145436150817857</c:v>
                </c:pt>
                <c:pt idx="354">
                  <c:v>0.74931387250452997</c:v>
                </c:pt>
                <c:pt idx="355">
                  <c:v>0.74718566152980348</c:v>
                </c:pt>
                <c:pt idx="356">
                  <c:v>0.74506961727849452</c:v>
                </c:pt>
                <c:pt idx="357">
                  <c:v>0.74296562982272096</c:v>
                </c:pt>
                <c:pt idx="358">
                  <c:v>0.74087359059069247</c:v>
                </c:pt>
                <c:pt idx="359">
                  <c:v>0.73879339234558217</c:v>
                </c:pt>
                <c:pt idx="360">
                  <c:v>0.73672492916479837</c:v>
                </c:pt>
                <c:pt idx="361">
                  <c:v>0.73466809641964004</c:v>
                </c:pt>
                <c:pt idx="362">
                  <c:v>0.7326227907553341</c:v>
                </c:pt>
                <c:pt idx="363">
                  <c:v>0.73058891007144233</c:v>
                </c:pt>
                <c:pt idx="364">
                  <c:v>0.72856635350263188</c:v>
                </c:pt>
                <c:pt idx="365">
                  <c:v>0.72655502139980033</c:v>
                </c:pt>
                <c:pt idx="366">
                  <c:v>0.72455481531154831</c:v>
                </c:pt>
                <c:pt idx="367">
                  <c:v>0.72256563796599238</c:v>
                </c:pt>
                <c:pt idx="368">
                  <c:v>0.72058739325291088</c:v>
                </c:pt>
                <c:pt idx="369">
                  <c:v>0.71861998620621315</c:v>
                </c:pt>
                <c:pt idx="370">
                  <c:v>0.71666332298673108</c:v>
                </c:pt>
                <c:pt idx="371">
                  <c:v>0.71471731086531975</c:v>
                </c:pt>
                <c:pt idx="372">
                  <c:v>0.71278185820626327</c:v>
                </c:pt>
                <c:pt idx="373">
                  <c:v>0.71085687445098267</c:v>
                </c:pt>
                <c:pt idx="374">
                  <c:v>0.70894227010203159</c:v>
                </c:pt>
                <c:pt idx="375">
                  <c:v>0.70703795670738345</c:v>
                </c:pt>
                <c:pt idx="376">
                  <c:v>0.70514384684499432</c:v>
                </c:pt>
                <c:pt idx="377">
                  <c:v>0.70325985410764469</c:v>
                </c:pt>
                <c:pt idx="378">
                  <c:v>0.701385893088047</c:v>
                </c:pt>
                <c:pt idx="379">
                  <c:v>0.69952187936421828</c:v>
                </c:pt>
                <c:pt idx="380">
                  <c:v>0.69766772948511036</c:v>
                </c:pt>
                <c:pt idx="381">
                  <c:v>0.69582336095649178</c:v>
                </c:pt>
                <c:pt idx="382">
                  <c:v>0.69398869222707915</c:v>
                </c:pt>
                <c:pt idx="383">
                  <c:v>0.6921636426749086</c:v>
                </c:pt>
                <c:pt idx="384">
                  <c:v>0.6903481325939459</c:v>
                </c:pt>
                <c:pt idx="385">
                  <c:v>0.68854208318092947</c:v>
                </c:pt>
                <c:pt idx="386">
                  <c:v>0.68674541652244114</c:v>
                </c:pt>
                <c:pt idx="387">
                  <c:v>0.68495805558219813</c:v>
                </c:pt>
                <c:pt idx="388">
                  <c:v>0.68317992418856777</c:v>
                </c:pt>
                <c:pt idx="389">
                  <c:v>0.68141094702229277</c:v>
                </c:pt>
                <c:pt idx="390">
                  <c:v>0.67965104960442846</c:v>
                </c:pt>
                <c:pt idx="391">
                  <c:v>0.67790015828448724</c:v>
                </c:pt>
                <c:pt idx="392">
                  <c:v>0.67615820022878048</c:v>
                </c:pt>
                <c:pt idx="393">
                  <c:v>0.67442510340896333</c:v>
                </c:pt>
                <c:pt idx="394">
                  <c:v>0.67270079659076931</c:v>
                </c:pt>
                <c:pt idx="395">
                  <c:v>0.67098520932293804</c:v>
                </c:pt>
                <c:pt idx="396">
                  <c:v>0.66927827192632672</c:v>
                </c:pt>
                <c:pt idx="397">
                  <c:v>0.66757991548320539</c:v>
                </c:pt>
                <c:pt idx="398">
                  <c:v>0.66589007182673221</c:v>
                </c:pt>
                <c:pt idx="399">
                  <c:v>0.66420867353060176</c:v>
                </c:pt>
                <c:pt idx="400">
                  <c:v>0.66253565389886793</c:v>
                </c:pt>
                <c:pt idx="401">
                  <c:v>0.66087094695593462</c:v>
                </c:pt>
                <c:pt idx="402">
                  <c:v>0.65921448743671118</c:v>
                </c:pt>
                <c:pt idx="403">
                  <c:v>0.65756621077693189</c:v>
                </c:pt>
                <c:pt idx="404">
                  <c:v>0.65592605310363261</c:v>
                </c:pt>
                <c:pt idx="405">
                  <c:v>0.65429395122578549</c:v>
                </c:pt>
                <c:pt idx="406">
                  <c:v>0.65266984262508543</c:v>
                </c:pt>
                <c:pt idx="407">
                  <c:v>0.65105366544688759</c:v>
                </c:pt>
                <c:pt idx="408">
                  <c:v>0.64944535849129204</c:v>
                </c:pt>
                <c:pt idx="409">
                  <c:v>0.64784486120437146</c:v>
                </c:pt>
                <c:pt idx="410">
                  <c:v>0.64625211366954438</c:v>
                </c:pt>
                <c:pt idx="411">
                  <c:v>0.6446670565990833</c:v>
                </c:pt>
                <c:pt idx="412">
                  <c:v>0.64308963132576169</c:v>
                </c:pt>
                <c:pt idx="413">
                  <c:v>0.64151977979463537</c:v>
                </c:pt>
                <c:pt idx="414">
                  <c:v>0.63995744455495296</c:v>
                </c:pt>
                <c:pt idx="415">
                  <c:v>0.63840256875219803</c:v>
                </c:pt>
                <c:pt idx="416">
                  <c:v>0.63685509612025604</c:v>
                </c:pt>
                <c:pt idx="417">
                  <c:v>0.63531497097370593</c:v>
                </c:pt>
                <c:pt idx="418">
                  <c:v>0.63378213820023366</c:v>
                </c:pt>
                <c:pt idx="419">
                  <c:v>0.63225654325316649</c:v>
                </c:pt>
                <c:pt idx="420">
                  <c:v>0.630738132144122</c:v>
                </c:pt>
                <c:pt idx="421">
                  <c:v>0.62922685143577595</c:v>
                </c:pt>
                <c:pt idx="422">
                  <c:v>0.62772264823474011</c:v>
                </c:pt>
                <c:pt idx="423">
                  <c:v>0.62622547018455366</c:v>
                </c:pt>
                <c:pt idx="424">
                  <c:v>0.62473526545878111</c:v>
                </c:pt>
                <c:pt idx="425">
                  <c:v>0.62325198275422078</c:v>
                </c:pt>
                <c:pt idx="426">
                  <c:v>0.62177557128421512</c:v>
                </c:pt>
                <c:pt idx="427">
                  <c:v>0.62030598077206622</c:v>
                </c:pt>
                <c:pt idx="428">
                  <c:v>0.61884316144455176</c:v>
                </c:pt>
                <c:pt idx="429">
                  <c:v>0.61738706402554111</c:v>
                </c:pt>
                <c:pt idx="430">
                  <c:v>0.61593763972970905</c:v>
                </c:pt>
                <c:pt idx="431">
                  <c:v>0.61449484025634526</c:v>
                </c:pt>
                <c:pt idx="432">
                  <c:v>0.61305861778325899</c:v>
                </c:pt>
                <c:pt idx="433">
                  <c:v>0.61162892496077437</c:v>
                </c:pt>
                <c:pt idx="434">
                  <c:v>0.61020571490581954</c:v>
                </c:pt>
                <c:pt idx="435">
                  <c:v>0.60878894119610261</c:v>
                </c:pt>
                <c:pt idx="436">
                  <c:v>0.60737855786437667</c:v>
                </c:pt>
                <c:pt idx="437">
                  <c:v>0.60597451939279112</c:v>
                </c:pt>
                <c:pt idx="438">
                  <c:v>0.6045767807073269</c:v>
                </c:pt>
                <c:pt idx="439">
                  <c:v>0.60318529717231606</c:v>
                </c:pt>
                <c:pt idx="440">
                  <c:v>0.601800024585042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8-9460-4D46-A9F2-E576F4B17484}"/>
            </c:ext>
          </c:extLst>
        </c:ser>
        <c:ser>
          <c:idx val="9"/>
          <c:order val="9"/>
          <c:tx>
            <c:strRef>
              <c:f>Data!$M$19</c:f>
              <c:strCache>
                <c:ptCount val="1"/>
                <c:pt idx="0">
                  <c:v>5%</c:v>
                </c:pt>
              </c:strCache>
            </c:strRef>
          </c:tx>
          <c:marker>
            <c:symbol val="none"/>
          </c:marker>
          <c:xVal>
            <c:numRef>
              <c:f>Data!$B$21:$B$461</c:f>
              <c:numCache>
                <c:formatCode>General</c:formatCode>
                <c:ptCount val="441"/>
                <c:pt idx="0">
                  <c:v>20000</c:v>
                </c:pt>
                <c:pt idx="1">
                  <c:v>20250</c:v>
                </c:pt>
                <c:pt idx="2">
                  <c:v>20500</c:v>
                </c:pt>
                <c:pt idx="3">
                  <c:v>20750</c:v>
                </c:pt>
                <c:pt idx="4">
                  <c:v>21000</c:v>
                </c:pt>
                <c:pt idx="5">
                  <c:v>21250</c:v>
                </c:pt>
                <c:pt idx="6">
                  <c:v>21500</c:v>
                </c:pt>
                <c:pt idx="7">
                  <c:v>21750</c:v>
                </c:pt>
                <c:pt idx="8">
                  <c:v>22000</c:v>
                </c:pt>
                <c:pt idx="9">
                  <c:v>22250</c:v>
                </c:pt>
                <c:pt idx="10">
                  <c:v>22500</c:v>
                </c:pt>
                <c:pt idx="11">
                  <c:v>22750</c:v>
                </c:pt>
                <c:pt idx="12">
                  <c:v>23000</c:v>
                </c:pt>
                <c:pt idx="13">
                  <c:v>23250</c:v>
                </c:pt>
                <c:pt idx="14">
                  <c:v>23500</c:v>
                </c:pt>
                <c:pt idx="15">
                  <c:v>23750</c:v>
                </c:pt>
                <c:pt idx="16">
                  <c:v>24000</c:v>
                </c:pt>
                <c:pt idx="17">
                  <c:v>24250</c:v>
                </c:pt>
                <c:pt idx="18">
                  <c:v>24500</c:v>
                </c:pt>
                <c:pt idx="19">
                  <c:v>24750</c:v>
                </c:pt>
                <c:pt idx="20">
                  <c:v>25000</c:v>
                </c:pt>
                <c:pt idx="21">
                  <c:v>25250</c:v>
                </c:pt>
                <c:pt idx="22">
                  <c:v>25500</c:v>
                </c:pt>
                <c:pt idx="23">
                  <c:v>25750</c:v>
                </c:pt>
                <c:pt idx="24">
                  <c:v>26000</c:v>
                </c:pt>
                <c:pt idx="25">
                  <c:v>26250</c:v>
                </c:pt>
                <c:pt idx="26">
                  <c:v>26500</c:v>
                </c:pt>
                <c:pt idx="27">
                  <c:v>26750</c:v>
                </c:pt>
                <c:pt idx="28">
                  <c:v>27000</c:v>
                </c:pt>
                <c:pt idx="29">
                  <c:v>27250</c:v>
                </c:pt>
                <c:pt idx="30">
                  <c:v>27500</c:v>
                </c:pt>
                <c:pt idx="31">
                  <c:v>27750</c:v>
                </c:pt>
                <c:pt idx="32">
                  <c:v>28000</c:v>
                </c:pt>
                <c:pt idx="33">
                  <c:v>28250</c:v>
                </c:pt>
                <c:pt idx="34">
                  <c:v>28500</c:v>
                </c:pt>
                <c:pt idx="35">
                  <c:v>28750</c:v>
                </c:pt>
                <c:pt idx="36">
                  <c:v>29000</c:v>
                </c:pt>
                <c:pt idx="37">
                  <c:v>29250</c:v>
                </c:pt>
                <c:pt idx="38">
                  <c:v>29500</c:v>
                </c:pt>
                <c:pt idx="39">
                  <c:v>29750</c:v>
                </c:pt>
                <c:pt idx="40">
                  <c:v>30000</c:v>
                </c:pt>
                <c:pt idx="41">
                  <c:v>30250</c:v>
                </c:pt>
                <c:pt idx="42">
                  <c:v>30500</c:v>
                </c:pt>
                <c:pt idx="43">
                  <c:v>30750</c:v>
                </c:pt>
                <c:pt idx="44">
                  <c:v>31000</c:v>
                </c:pt>
                <c:pt idx="45">
                  <c:v>31250</c:v>
                </c:pt>
                <c:pt idx="46">
                  <c:v>31500</c:v>
                </c:pt>
                <c:pt idx="47">
                  <c:v>31750</c:v>
                </c:pt>
                <c:pt idx="48">
                  <c:v>32000</c:v>
                </c:pt>
                <c:pt idx="49">
                  <c:v>32250</c:v>
                </c:pt>
                <c:pt idx="50">
                  <c:v>32500</c:v>
                </c:pt>
                <c:pt idx="51">
                  <c:v>32750</c:v>
                </c:pt>
                <c:pt idx="52">
                  <c:v>33000</c:v>
                </c:pt>
                <c:pt idx="53">
                  <c:v>33250</c:v>
                </c:pt>
                <c:pt idx="54">
                  <c:v>33500</c:v>
                </c:pt>
                <c:pt idx="55">
                  <c:v>33750</c:v>
                </c:pt>
                <c:pt idx="56">
                  <c:v>34000</c:v>
                </c:pt>
                <c:pt idx="57">
                  <c:v>34250</c:v>
                </c:pt>
                <c:pt idx="58">
                  <c:v>34500</c:v>
                </c:pt>
                <c:pt idx="59">
                  <c:v>34750</c:v>
                </c:pt>
                <c:pt idx="60">
                  <c:v>35000</c:v>
                </c:pt>
                <c:pt idx="61">
                  <c:v>35250</c:v>
                </c:pt>
                <c:pt idx="62">
                  <c:v>35500</c:v>
                </c:pt>
                <c:pt idx="63">
                  <c:v>35750</c:v>
                </c:pt>
                <c:pt idx="64">
                  <c:v>36000</c:v>
                </c:pt>
                <c:pt idx="65">
                  <c:v>36250</c:v>
                </c:pt>
                <c:pt idx="66">
                  <c:v>36500</c:v>
                </c:pt>
                <c:pt idx="67">
                  <c:v>36750</c:v>
                </c:pt>
                <c:pt idx="68">
                  <c:v>37000</c:v>
                </c:pt>
                <c:pt idx="69">
                  <c:v>37250</c:v>
                </c:pt>
                <c:pt idx="70">
                  <c:v>37500</c:v>
                </c:pt>
                <c:pt idx="71">
                  <c:v>37750</c:v>
                </c:pt>
                <c:pt idx="72">
                  <c:v>38000</c:v>
                </c:pt>
                <c:pt idx="73">
                  <c:v>38250</c:v>
                </c:pt>
                <c:pt idx="74">
                  <c:v>38500</c:v>
                </c:pt>
                <c:pt idx="75">
                  <c:v>38750</c:v>
                </c:pt>
                <c:pt idx="76">
                  <c:v>39000</c:v>
                </c:pt>
                <c:pt idx="77">
                  <c:v>39250</c:v>
                </c:pt>
                <c:pt idx="78">
                  <c:v>39500</c:v>
                </c:pt>
                <c:pt idx="79">
                  <c:v>39750</c:v>
                </c:pt>
                <c:pt idx="80">
                  <c:v>40000</c:v>
                </c:pt>
                <c:pt idx="81">
                  <c:v>40250</c:v>
                </c:pt>
                <c:pt idx="82">
                  <c:v>40500</c:v>
                </c:pt>
                <c:pt idx="83">
                  <c:v>40750</c:v>
                </c:pt>
                <c:pt idx="84">
                  <c:v>41000</c:v>
                </c:pt>
                <c:pt idx="85">
                  <c:v>41250</c:v>
                </c:pt>
                <c:pt idx="86">
                  <c:v>41500</c:v>
                </c:pt>
                <c:pt idx="87">
                  <c:v>41750</c:v>
                </c:pt>
                <c:pt idx="88">
                  <c:v>42000</c:v>
                </c:pt>
                <c:pt idx="89">
                  <c:v>42250</c:v>
                </c:pt>
                <c:pt idx="90">
                  <c:v>42500</c:v>
                </c:pt>
                <c:pt idx="91">
                  <c:v>42750</c:v>
                </c:pt>
                <c:pt idx="92">
                  <c:v>43000</c:v>
                </c:pt>
                <c:pt idx="93">
                  <c:v>43250</c:v>
                </c:pt>
                <c:pt idx="94">
                  <c:v>43500</c:v>
                </c:pt>
                <c:pt idx="95">
                  <c:v>43750</c:v>
                </c:pt>
                <c:pt idx="96">
                  <c:v>44000</c:v>
                </c:pt>
                <c:pt idx="97">
                  <c:v>44250</c:v>
                </c:pt>
                <c:pt idx="98">
                  <c:v>44500</c:v>
                </c:pt>
                <c:pt idx="99">
                  <c:v>44750</c:v>
                </c:pt>
                <c:pt idx="100">
                  <c:v>45000</c:v>
                </c:pt>
                <c:pt idx="101">
                  <c:v>45250</c:v>
                </c:pt>
                <c:pt idx="102">
                  <c:v>45500</c:v>
                </c:pt>
                <c:pt idx="103">
                  <c:v>45750</c:v>
                </c:pt>
                <c:pt idx="104">
                  <c:v>46000</c:v>
                </c:pt>
                <c:pt idx="105">
                  <c:v>46250</c:v>
                </c:pt>
                <c:pt idx="106">
                  <c:v>46500</c:v>
                </c:pt>
                <c:pt idx="107">
                  <c:v>46750</c:v>
                </c:pt>
                <c:pt idx="108">
                  <c:v>47000</c:v>
                </c:pt>
                <c:pt idx="109">
                  <c:v>47250</c:v>
                </c:pt>
                <c:pt idx="110">
                  <c:v>47500</c:v>
                </c:pt>
                <c:pt idx="111">
                  <c:v>47750</c:v>
                </c:pt>
                <c:pt idx="112">
                  <c:v>48000</c:v>
                </c:pt>
                <c:pt idx="113">
                  <c:v>48250</c:v>
                </c:pt>
                <c:pt idx="114">
                  <c:v>48500</c:v>
                </c:pt>
                <c:pt idx="115">
                  <c:v>48750</c:v>
                </c:pt>
                <c:pt idx="116">
                  <c:v>49000</c:v>
                </c:pt>
                <c:pt idx="117">
                  <c:v>49250</c:v>
                </c:pt>
                <c:pt idx="118">
                  <c:v>49500</c:v>
                </c:pt>
                <c:pt idx="119">
                  <c:v>49750</c:v>
                </c:pt>
                <c:pt idx="120">
                  <c:v>50000</c:v>
                </c:pt>
                <c:pt idx="121">
                  <c:v>50250</c:v>
                </c:pt>
                <c:pt idx="122">
                  <c:v>50500</c:v>
                </c:pt>
                <c:pt idx="123">
                  <c:v>50750</c:v>
                </c:pt>
                <c:pt idx="124">
                  <c:v>51000</c:v>
                </c:pt>
                <c:pt idx="125">
                  <c:v>51250</c:v>
                </c:pt>
                <c:pt idx="126">
                  <c:v>51500</c:v>
                </c:pt>
                <c:pt idx="127">
                  <c:v>51750</c:v>
                </c:pt>
                <c:pt idx="128">
                  <c:v>52000</c:v>
                </c:pt>
                <c:pt idx="129">
                  <c:v>52250</c:v>
                </c:pt>
                <c:pt idx="130">
                  <c:v>52500</c:v>
                </c:pt>
                <c:pt idx="131">
                  <c:v>52750</c:v>
                </c:pt>
                <c:pt idx="132">
                  <c:v>53000</c:v>
                </c:pt>
                <c:pt idx="133">
                  <c:v>53250</c:v>
                </c:pt>
                <c:pt idx="134">
                  <c:v>53500</c:v>
                </c:pt>
                <c:pt idx="135">
                  <c:v>53750</c:v>
                </c:pt>
                <c:pt idx="136">
                  <c:v>54000</c:v>
                </c:pt>
                <c:pt idx="137">
                  <c:v>54250</c:v>
                </c:pt>
                <c:pt idx="138">
                  <c:v>54500</c:v>
                </c:pt>
                <c:pt idx="139">
                  <c:v>54750</c:v>
                </c:pt>
                <c:pt idx="140">
                  <c:v>55000</c:v>
                </c:pt>
                <c:pt idx="141">
                  <c:v>55250</c:v>
                </c:pt>
                <c:pt idx="142">
                  <c:v>55500</c:v>
                </c:pt>
                <c:pt idx="143">
                  <c:v>55750</c:v>
                </c:pt>
                <c:pt idx="144">
                  <c:v>56000</c:v>
                </c:pt>
                <c:pt idx="145">
                  <c:v>56250</c:v>
                </c:pt>
                <c:pt idx="146">
                  <c:v>56500</c:v>
                </c:pt>
                <c:pt idx="147">
                  <c:v>56750</c:v>
                </c:pt>
                <c:pt idx="148">
                  <c:v>57000</c:v>
                </c:pt>
                <c:pt idx="149">
                  <c:v>57250</c:v>
                </c:pt>
                <c:pt idx="150">
                  <c:v>57500</c:v>
                </c:pt>
                <c:pt idx="151">
                  <c:v>57750</c:v>
                </c:pt>
                <c:pt idx="152">
                  <c:v>58000</c:v>
                </c:pt>
                <c:pt idx="153">
                  <c:v>58250</c:v>
                </c:pt>
                <c:pt idx="154">
                  <c:v>58500</c:v>
                </c:pt>
                <c:pt idx="155">
                  <c:v>58750</c:v>
                </c:pt>
                <c:pt idx="156">
                  <c:v>59000</c:v>
                </c:pt>
                <c:pt idx="157">
                  <c:v>59250</c:v>
                </c:pt>
                <c:pt idx="158">
                  <c:v>59500</c:v>
                </c:pt>
                <c:pt idx="159">
                  <c:v>59750</c:v>
                </c:pt>
                <c:pt idx="160">
                  <c:v>60000</c:v>
                </c:pt>
                <c:pt idx="161">
                  <c:v>60250</c:v>
                </c:pt>
                <c:pt idx="162">
                  <c:v>60500</c:v>
                </c:pt>
                <c:pt idx="163">
                  <c:v>60750</c:v>
                </c:pt>
                <c:pt idx="164">
                  <c:v>61000</c:v>
                </c:pt>
                <c:pt idx="165">
                  <c:v>61250</c:v>
                </c:pt>
                <c:pt idx="166">
                  <c:v>61500</c:v>
                </c:pt>
                <c:pt idx="167">
                  <c:v>61750</c:v>
                </c:pt>
                <c:pt idx="168">
                  <c:v>62000</c:v>
                </c:pt>
                <c:pt idx="169">
                  <c:v>62250</c:v>
                </c:pt>
                <c:pt idx="170">
                  <c:v>62500</c:v>
                </c:pt>
                <c:pt idx="171">
                  <c:v>62750</c:v>
                </c:pt>
                <c:pt idx="172">
                  <c:v>63000</c:v>
                </c:pt>
                <c:pt idx="173">
                  <c:v>63250</c:v>
                </c:pt>
                <c:pt idx="174">
                  <c:v>63500</c:v>
                </c:pt>
                <c:pt idx="175">
                  <c:v>63750</c:v>
                </c:pt>
                <c:pt idx="176">
                  <c:v>64000</c:v>
                </c:pt>
                <c:pt idx="177">
                  <c:v>64250</c:v>
                </c:pt>
                <c:pt idx="178">
                  <c:v>64500</c:v>
                </c:pt>
                <c:pt idx="179">
                  <c:v>64750</c:v>
                </c:pt>
                <c:pt idx="180">
                  <c:v>65000</c:v>
                </c:pt>
                <c:pt idx="181">
                  <c:v>65250</c:v>
                </c:pt>
                <c:pt idx="182">
                  <c:v>65500</c:v>
                </c:pt>
                <c:pt idx="183">
                  <c:v>65750</c:v>
                </c:pt>
                <c:pt idx="184">
                  <c:v>66000</c:v>
                </c:pt>
                <c:pt idx="185">
                  <c:v>66250</c:v>
                </c:pt>
                <c:pt idx="186">
                  <c:v>66500</c:v>
                </c:pt>
                <c:pt idx="187">
                  <c:v>66750</c:v>
                </c:pt>
                <c:pt idx="188">
                  <c:v>67000</c:v>
                </c:pt>
                <c:pt idx="189">
                  <c:v>67250</c:v>
                </c:pt>
                <c:pt idx="190">
                  <c:v>67500</c:v>
                </c:pt>
                <c:pt idx="191">
                  <c:v>67750</c:v>
                </c:pt>
                <c:pt idx="192">
                  <c:v>68000</c:v>
                </c:pt>
                <c:pt idx="193">
                  <c:v>68250</c:v>
                </c:pt>
                <c:pt idx="194">
                  <c:v>68500</c:v>
                </c:pt>
                <c:pt idx="195">
                  <c:v>68750</c:v>
                </c:pt>
                <c:pt idx="196">
                  <c:v>69000</c:v>
                </c:pt>
                <c:pt idx="197">
                  <c:v>69250</c:v>
                </c:pt>
                <c:pt idx="198">
                  <c:v>69500</c:v>
                </c:pt>
                <c:pt idx="199">
                  <c:v>69750</c:v>
                </c:pt>
                <c:pt idx="200">
                  <c:v>70000</c:v>
                </c:pt>
                <c:pt idx="201">
                  <c:v>70250</c:v>
                </c:pt>
                <c:pt idx="202">
                  <c:v>70500</c:v>
                </c:pt>
                <c:pt idx="203">
                  <c:v>70750</c:v>
                </c:pt>
                <c:pt idx="204">
                  <c:v>71000</c:v>
                </c:pt>
                <c:pt idx="205">
                  <c:v>71250</c:v>
                </c:pt>
                <c:pt idx="206">
                  <c:v>71500</c:v>
                </c:pt>
                <c:pt idx="207">
                  <c:v>71750</c:v>
                </c:pt>
                <c:pt idx="208">
                  <c:v>72000</c:v>
                </c:pt>
                <c:pt idx="209">
                  <c:v>72250</c:v>
                </c:pt>
                <c:pt idx="210">
                  <c:v>72500</c:v>
                </c:pt>
                <c:pt idx="211">
                  <c:v>72750</c:v>
                </c:pt>
                <c:pt idx="212">
                  <c:v>73000</c:v>
                </c:pt>
                <c:pt idx="213">
                  <c:v>73250</c:v>
                </c:pt>
                <c:pt idx="214">
                  <c:v>73500</c:v>
                </c:pt>
                <c:pt idx="215">
                  <c:v>73750</c:v>
                </c:pt>
                <c:pt idx="216">
                  <c:v>74000</c:v>
                </c:pt>
                <c:pt idx="217">
                  <c:v>74250</c:v>
                </c:pt>
                <c:pt idx="218">
                  <c:v>74500</c:v>
                </c:pt>
                <c:pt idx="219">
                  <c:v>74750</c:v>
                </c:pt>
                <c:pt idx="220">
                  <c:v>75000</c:v>
                </c:pt>
                <c:pt idx="221">
                  <c:v>75250</c:v>
                </c:pt>
                <c:pt idx="222">
                  <c:v>75500</c:v>
                </c:pt>
                <c:pt idx="223">
                  <c:v>75750</c:v>
                </c:pt>
                <c:pt idx="224">
                  <c:v>76000</c:v>
                </c:pt>
                <c:pt idx="225">
                  <c:v>76250</c:v>
                </c:pt>
                <c:pt idx="226">
                  <c:v>76500</c:v>
                </c:pt>
                <c:pt idx="227">
                  <c:v>76750</c:v>
                </c:pt>
                <c:pt idx="228">
                  <c:v>77000</c:v>
                </c:pt>
                <c:pt idx="229">
                  <c:v>77250</c:v>
                </c:pt>
                <c:pt idx="230">
                  <c:v>77500</c:v>
                </c:pt>
                <c:pt idx="231">
                  <c:v>77750</c:v>
                </c:pt>
                <c:pt idx="232">
                  <c:v>78000</c:v>
                </c:pt>
                <c:pt idx="233">
                  <c:v>78250</c:v>
                </c:pt>
                <c:pt idx="234">
                  <c:v>78500</c:v>
                </c:pt>
                <c:pt idx="235">
                  <c:v>78750</c:v>
                </c:pt>
                <c:pt idx="236">
                  <c:v>79000</c:v>
                </c:pt>
                <c:pt idx="237">
                  <c:v>79250</c:v>
                </c:pt>
                <c:pt idx="238">
                  <c:v>79500</c:v>
                </c:pt>
                <c:pt idx="239">
                  <c:v>79750</c:v>
                </c:pt>
                <c:pt idx="240">
                  <c:v>80000</c:v>
                </c:pt>
                <c:pt idx="241">
                  <c:v>80250</c:v>
                </c:pt>
                <c:pt idx="242">
                  <c:v>80500</c:v>
                </c:pt>
                <c:pt idx="243">
                  <c:v>80750</c:v>
                </c:pt>
                <c:pt idx="244">
                  <c:v>81000</c:v>
                </c:pt>
                <c:pt idx="245">
                  <c:v>81250</c:v>
                </c:pt>
                <c:pt idx="246">
                  <c:v>81500</c:v>
                </c:pt>
                <c:pt idx="247">
                  <c:v>81750</c:v>
                </c:pt>
                <c:pt idx="248">
                  <c:v>82000</c:v>
                </c:pt>
                <c:pt idx="249">
                  <c:v>82250</c:v>
                </c:pt>
                <c:pt idx="250">
                  <c:v>82500</c:v>
                </c:pt>
                <c:pt idx="251">
                  <c:v>82750</c:v>
                </c:pt>
                <c:pt idx="252">
                  <c:v>83000</c:v>
                </c:pt>
                <c:pt idx="253">
                  <c:v>83250</c:v>
                </c:pt>
                <c:pt idx="254">
                  <c:v>83500</c:v>
                </c:pt>
                <c:pt idx="255">
                  <c:v>83750</c:v>
                </c:pt>
                <c:pt idx="256">
                  <c:v>84000</c:v>
                </c:pt>
                <c:pt idx="257">
                  <c:v>84250</c:v>
                </c:pt>
                <c:pt idx="258">
                  <c:v>84500</c:v>
                </c:pt>
                <c:pt idx="259">
                  <c:v>84750</c:v>
                </c:pt>
                <c:pt idx="260">
                  <c:v>85000</c:v>
                </c:pt>
                <c:pt idx="261">
                  <c:v>85250</c:v>
                </c:pt>
                <c:pt idx="262">
                  <c:v>85500</c:v>
                </c:pt>
                <c:pt idx="263">
                  <c:v>85750</c:v>
                </c:pt>
                <c:pt idx="264">
                  <c:v>86000</c:v>
                </c:pt>
                <c:pt idx="265">
                  <c:v>86250</c:v>
                </c:pt>
                <c:pt idx="266">
                  <c:v>86500</c:v>
                </c:pt>
                <c:pt idx="267">
                  <c:v>86750</c:v>
                </c:pt>
                <c:pt idx="268">
                  <c:v>87000</c:v>
                </c:pt>
                <c:pt idx="269">
                  <c:v>87250</c:v>
                </c:pt>
                <c:pt idx="270">
                  <c:v>87500</c:v>
                </c:pt>
                <c:pt idx="271">
                  <c:v>87750</c:v>
                </c:pt>
                <c:pt idx="272">
                  <c:v>88000</c:v>
                </c:pt>
                <c:pt idx="273">
                  <c:v>88250</c:v>
                </c:pt>
                <c:pt idx="274">
                  <c:v>88500</c:v>
                </c:pt>
                <c:pt idx="275">
                  <c:v>88750</c:v>
                </c:pt>
                <c:pt idx="276">
                  <c:v>89000</c:v>
                </c:pt>
                <c:pt idx="277">
                  <c:v>89250</c:v>
                </c:pt>
                <c:pt idx="278">
                  <c:v>89500</c:v>
                </c:pt>
                <c:pt idx="279">
                  <c:v>89750</c:v>
                </c:pt>
                <c:pt idx="280">
                  <c:v>90000</c:v>
                </c:pt>
                <c:pt idx="281">
                  <c:v>90250</c:v>
                </c:pt>
                <c:pt idx="282">
                  <c:v>90500</c:v>
                </c:pt>
                <c:pt idx="283">
                  <c:v>90750</c:v>
                </c:pt>
                <c:pt idx="284">
                  <c:v>91000</c:v>
                </c:pt>
                <c:pt idx="285">
                  <c:v>91250</c:v>
                </c:pt>
                <c:pt idx="286">
                  <c:v>91500</c:v>
                </c:pt>
                <c:pt idx="287">
                  <c:v>91750</c:v>
                </c:pt>
                <c:pt idx="288">
                  <c:v>92000</c:v>
                </c:pt>
                <c:pt idx="289">
                  <c:v>92250</c:v>
                </c:pt>
                <c:pt idx="290">
                  <c:v>92500</c:v>
                </c:pt>
                <c:pt idx="291">
                  <c:v>92750</c:v>
                </c:pt>
                <c:pt idx="292">
                  <c:v>93000</c:v>
                </c:pt>
                <c:pt idx="293">
                  <c:v>93250</c:v>
                </c:pt>
                <c:pt idx="294">
                  <c:v>93500</c:v>
                </c:pt>
                <c:pt idx="295">
                  <c:v>93750</c:v>
                </c:pt>
                <c:pt idx="296">
                  <c:v>94000</c:v>
                </c:pt>
                <c:pt idx="297">
                  <c:v>94250</c:v>
                </c:pt>
                <c:pt idx="298">
                  <c:v>94500</c:v>
                </c:pt>
                <c:pt idx="299">
                  <c:v>94750</c:v>
                </c:pt>
                <c:pt idx="300">
                  <c:v>95000</c:v>
                </c:pt>
                <c:pt idx="301">
                  <c:v>95250</c:v>
                </c:pt>
                <c:pt idx="302">
                  <c:v>95500</c:v>
                </c:pt>
                <c:pt idx="303">
                  <c:v>95750</c:v>
                </c:pt>
                <c:pt idx="304">
                  <c:v>96000</c:v>
                </c:pt>
                <c:pt idx="305">
                  <c:v>96250</c:v>
                </c:pt>
                <c:pt idx="306">
                  <c:v>96500</c:v>
                </c:pt>
                <c:pt idx="307">
                  <c:v>96750</c:v>
                </c:pt>
                <c:pt idx="308">
                  <c:v>97000</c:v>
                </c:pt>
                <c:pt idx="309">
                  <c:v>97250</c:v>
                </c:pt>
                <c:pt idx="310">
                  <c:v>97500</c:v>
                </c:pt>
                <c:pt idx="311">
                  <c:v>97750</c:v>
                </c:pt>
                <c:pt idx="312">
                  <c:v>98000</c:v>
                </c:pt>
                <c:pt idx="313">
                  <c:v>98250</c:v>
                </c:pt>
                <c:pt idx="314">
                  <c:v>98500</c:v>
                </c:pt>
                <c:pt idx="315">
                  <c:v>98750</c:v>
                </c:pt>
                <c:pt idx="316">
                  <c:v>99000</c:v>
                </c:pt>
                <c:pt idx="317">
                  <c:v>99250</c:v>
                </c:pt>
                <c:pt idx="318">
                  <c:v>99500</c:v>
                </c:pt>
                <c:pt idx="319">
                  <c:v>99750</c:v>
                </c:pt>
                <c:pt idx="320">
                  <c:v>100000</c:v>
                </c:pt>
                <c:pt idx="321">
                  <c:v>100250</c:v>
                </c:pt>
                <c:pt idx="322">
                  <c:v>100500</c:v>
                </c:pt>
                <c:pt idx="323">
                  <c:v>100750</c:v>
                </c:pt>
                <c:pt idx="324">
                  <c:v>101000</c:v>
                </c:pt>
                <c:pt idx="325">
                  <c:v>101250</c:v>
                </c:pt>
                <c:pt idx="326">
                  <c:v>101500</c:v>
                </c:pt>
                <c:pt idx="327">
                  <c:v>101750</c:v>
                </c:pt>
                <c:pt idx="328">
                  <c:v>102000</c:v>
                </c:pt>
                <c:pt idx="329">
                  <c:v>102250</c:v>
                </c:pt>
                <c:pt idx="330">
                  <c:v>102500</c:v>
                </c:pt>
                <c:pt idx="331">
                  <c:v>102750</c:v>
                </c:pt>
                <c:pt idx="332">
                  <c:v>103000</c:v>
                </c:pt>
                <c:pt idx="333">
                  <c:v>103250</c:v>
                </c:pt>
                <c:pt idx="334">
                  <c:v>103500</c:v>
                </c:pt>
                <c:pt idx="335">
                  <c:v>103750</c:v>
                </c:pt>
                <c:pt idx="336">
                  <c:v>104000</c:v>
                </c:pt>
                <c:pt idx="337">
                  <c:v>104250</c:v>
                </c:pt>
                <c:pt idx="338">
                  <c:v>104500</c:v>
                </c:pt>
                <c:pt idx="339">
                  <c:v>104750</c:v>
                </c:pt>
                <c:pt idx="340">
                  <c:v>105000</c:v>
                </c:pt>
                <c:pt idx="341">
                  <c:v>105250</c:v>
                </c:pt>
                <c:pt idx="342">
                  <c:v>105500</c:v>
                </c:pt>
                <c:pt idx="343">
                  <c:v>105750</c:v>
                </c:pt>
                <c:pt idx="344">
                  <c:v>106000</c:v>
                </c:pt>
                <c:pt idx="345">
                  <c:v>106250</c:v>
                </c:pt>
                <c:pt idx="346">
                  <c:v>106500</c:v>
                </c:pt>
                <c:pt idx="347">
                  <c:v>106750</c:v>
                </c:pt>
                <c:pt idx="348">
                  <c:v>107000</c:v>
                </c:pt>
                <c:pt idx="349">
                  <c:v>107250</c:v>
                </c:pt>
                <c:pt idx="350">
                  <c:v>107500</c:v>
                </c:pt>
                <c:pt idx="351">
                  <c:v>107750</c:v>
                </c:pt>
                <c:pt idx="352">
                  <c:v>108000</c:v>
                </c:pt>
                <c:pt idx="353">
                  <c:v>108250</c:v>
                </c:pt>
                <c:pt idx="354">
                  <c:v>108500</c:v>
                </c:pt>
                <c:pt idx="355">
                  <c:v>108750</c:v>
                </c:pt>
                <c:pt idx="356">
                  <c:v>109000</c:v>
                </c:pt>
                <c:pt idx="357">
                  <c:v>109250</c:v>
                </c:pt>
                <c:pt idx="358">
                  <c:v>109500</c:v>
                </c:pt>
                <c:pt idx="359">
                  <c:v>109750</c:v>
                </c:pt>
                <c:pt idx="360">
                  <c:v>110000</c:v>
                </c:pt>
                <c:pt idx="361">
                  <c:v>110250</c:v>
                </c:pt>
                <c:pt idx="362">
                  <c:v>110500</c:v>
                </c:pt>
                <c:pt idx="363">
                  <c:v>110750</c:v>
                </c:pt>
                <c:pt idx="364">
                  <c:v>111000</c:v>
                </c:pt>
                <c:pt idx="365">
                  <c:v>111250</c:v>
                </c:pt>
                <c:pt idx="366">
                  <c:v>111500</c:v>
                </c:pt>
                <c:pt idx="367">
                  <c:v>111750</c:v>
                </c:pt>
                <c:pt idx="368">
                  <c:v>112000</c:v>
                </c:pt>
                <c:pt idx="369">
                  <c:v>112250</c:v>
                </c:pt>
                <c:pt idx="370">
                  <c:v>112500</c:v>
                </c:pt>
                <c:pt idx="371">
                  <c:v>112750</c:v>
                </c:pt>
                <c:pt idx="372">
                  <c:v>113000</c:v>
                </c:pt>
                <c:pt idx="373">
                  <c:v>113250</c:v>
                </c:pt>
                <c:pt idx="374">
                  <c:v>113500</c:v>
                </c:pt>
                <c:pt idx="375">
                  <c:v>113750</c:v>
                </c:pt>
                <c:pt idx="376">
                  <c:v>114000</c:v>
                </c:pt>
                <c:pt idx="377">
                  <c:v>114250</c:v>
                </c:pt>
                <c:pt idx="378">
                  <c:v>114500</c:v>
                </c:pt>
                <c:pt idx="379">
                  <c:v>114750</c:v>
                </c:pt>
                <c:pt idx="380">
                  <c:v>115000</c:v>
                </c:pt>
                <c:pt idx="381">
                  <c:v>115250</c:v>
                </c:pt>
                <c:pt idx="382">
                  <c:v>115500</c:v>
                </c:pt>
                <c:pt idx="383">
                  <c:v>115750</c:v>
                </c:pt>
                <c:pt idx="384">
                  <c:v>116000</c:v>
                </c:pt>
                <c:pt idx="385">
                  <c:v>116250</c:v>
                </c:pt>
                <c:pt idx="386">
                  <c:v>116500</c:v>
                </c:pt>
                <c:pt idx="387">
                  <c:v>116750</c:v>
                </c:pt>
                <c:pt idx="388">
                  <c:v>117000</c:v>
                </c:pt>
                <c:pt idx="389">
                  <c:v>117250</c:v>
                </c:pt>
                <c:pt idx="390">
                  <c:v>117500</c:v>
                </c:pt>
                <c:pt idx="391">
                  <c:v>117750</c:v>
                </c:pt>
                <c:pt idx="392">
                  <c:v>118000</c:v>
                </c:pt>
                <c:pt idx="393">
                  <c:v>118250</c:v>
                </c:pt>
                <c:pt idx="394">
                  <c:v>118500</c:v>
                </c:pt>
                <c:pt idx="395">
                  <c:v>118750</c:v>
                </c:pt>
                <c:pt idx="396">
                  <c:v>119000</c:v>
                </c:pt>
                <c:pt idx="397">
                  <c:v>119250</c:v>
                </c:pt>
                <c:pt idx="398">
                  <c:v>119500</c:v>
                </c:pt>
                <c:pt idx="399">
                  <c:v>119750</c:v>
                </c:pt>
                <c:pt idx="400">
                  <c:v>120000</c:v>
                </c:pt>
                <c:pt idx="401">
                  <c:v>120250</c:v>
                </c:pt>
                <c:pt idx="402">
                  <c:v>120500</c:v>
                </c:pt>
                <c:pt idx="403">
                  <c:v>120750</c:v>
                </c:pt>
                <c:pt idx="404">
                  <c:v>121000</c:v>
                </c:pt>
                <c:pt idx="405">
                  <c:v>121250</c:v>
                </c:pt>
                <c:pt idx="406">
                  <c:v>121500</c:v>
                </c:pt>
                <c:pt idx="407">
                  <c:v>121750</c:v>
                </c:pt>
                <c:pt idx="408">
                  <c:v>122000</c:v>
                </c:pt>
                <c:pt idx="409">
                  <c:v>122250</c:v>
                </c:pt>
                <c:pt idx="410">
                  <c:v>122500</c:v>
                </c:pt>
                <c:pt idx="411">
                  <c:v>122750</c:v>
                </c:pt>
                <c:pt idx="412">
                  <c:v>123000</c:v>
                </c:pt>
                <c:pt idx="413">
                  <c:v>123250</c:v>
                </c:pt>
                <c:pt idx="414">
                  <c:v>123500</c:v>
                </c:pt>
                <c:pt idx="415">
                  <c:v>123750</c:v>
                </c:pt>
                <c:pt idx="416">
                  <c:v>124000</c:v>
                </c:pt>
                <c:pt idx="417">
                  <c:v>124250</c:v>
                </c:pt>
                <c:pt idx="418">
                  <c:v>124500</c:v>
                </c:pt>
                <c:pt idx="419">
                  <c:v>124750</c:v>
                </c:pt>
                <c:pt idx="420">
                  <c:v>125000</c:v>
                </c:pt>
                <c:pt idx="421">
                  <c:v>125250</c:v>
                </c:pt>
                <c:pt idx="422">
                  <c:v>125500</c:v>
                </c:pt>
                <c:pt idx="423">
                  <c:v>125750</c:v>
                </c:pt>
                <c:pt idx="424">
                  <c:v>126000</c:v>
                </c:pt>
                <c:pt idx="425">
                  <c:v>126250</c:v>
                </c:pt>
                <c:pt idx="426">
                  <c:v>126500</c:v>
                </c:pt>
                <c:pt idx="427">
                  <c:v>126750</c:v>
                </c:pt>
                <c:pt idx="428">
                  <c:v>127000</c:v>
                </c:pt>
                <c:pt idx="429">
                  <c:v>127250</c:v>
                </c:pt>
                <c:pt idx="430">
                  <c:v>127500</c:v>
                </c:pt>
                <c:pt idx="431">
                  <c:v>127750</c:v>
                </c:pt>
                <c:pt idx="432">
                  <c:v>128000</c:v>
                </c:pt>
                <c:pt idx="433">
                  <c:v>128250</c:v>
                </c:pt>
                <c:pt idx="434">
                  <c:v>128500</c:v>
                </c:pt>
                <c:pt idx="435">
                  <c:v>128750</c:v>
                </c:pt>
                <c:pt idx="436">
                  <c:v>129000</c:v>
                </c:pt>
                <c:pt idx="437">
                  <c:v>129250</c:v>
                </c:pt>
                <c:pt idx="438">
                  <c:v>129500</c:v>
                </c:pt>
                <c:pt idx="439">
                  <c:v>129750</c:v>
                </c:pt>
                <c:pt idx="440">
                  <c:v>130000</c:v>
                </c:pt>
              </c:numCache>
            </c:numRef>
          </c:xVal>
          <c:yVal>
            <c:numRef>
              <c:f>Data!$M$21:$M$461</c:f>
              <c:numCache>
                <c:formatCode>General</c:formatCode>
                <c:ptCount val="441"/>
                <c:pt idx="0">
                  <c:v>2.222108844874076</c:v>
                </c:pt>
                <c:pt idx="1">
                  <c:v>2.283881071302011</c:v>
                </c:pt>
                <c:pt idx="2">
                  <c:v>2.3479865377570621</c:v>
                </c:pt>
                <c:pt idx="3">
                  <c:v>2.4145712689654926</c:v>
                </c:pt>
                <c:pt idx="4">
                  <c:v>2.4837934006972224</c:v>
                </c:pt>
                <c:pt idx="5">
                  <c:v>2.5558244584668213</c:v>
                </c:pt>
                <c:pt idx="6">
                  <c:v>2.6308508002486737</c:v>
                </c:pt>
                <c:pt idx="7">
                  <c:v>2.7090752480691851</c:v>
                </c:pt>
                <c:pt idx="8">
                  <c:v>2.7907189376972923</c:v>
                </c:pt>
                <c:pt idx="9">
                  <c:v>2.8760234208814728</c:v>
                </c:pt>
                <c:pt idx="10">
                  <c:v>2.9652530608711589</c:v>
                </c:pt>
                <c:pt idx="11">
                  <c:v>3.0586977695546911</c:v>
                </c:pt>
                <c:pt idx="12">
                  <c:v>3.1566761437477751</c:v>
                </c:pt>
                <c:pt idx="13">
                  <c:v>3.2595390693564208</c:v>
                </c:pt>
                <c:pt idx="14">
                  <c:v>3.3676738757962195</c:v>
                </c:pt>
                <c:pt idx="15">
                  <c:v>3.4815091397832316</c:v>
                </c:pt>
                <c:pt idx="16">
                  <c:v>3.6015202581919268</c:v>
                </c:pt>
                <c:pt idx="17">
                  <c:v>3.728235935086373</c:v>
                </c:pt>
                <c:pt idx="18">
                  <c:v>3.8622457595297908</c:v>
                </c:pt>
                <c:pt idx="19">
                  <c:v>4.0042090899794864</c:v>
                </c:pt>
                <c:pt idx="20">
                  <c:v>4.1548655100556013</c:v>
                </c:pt>
                <c:pt idx="21">
                  <c:v>4.3150471819126972</c:v>
                </c:pt>
                <c:pt idx="22">
                  <c:v>4.485693500803924</c:v>
                </c:pt>
                <c:pt idx="23">
                  <c:v>4.6678685521823988</c:v>
                </c:pt>
                <c:pt idx="24">
                  <c:v>4.8627819966123536</c:v>
                </c:pt>
                <c:pt idx="25">
                  <c:v>5.0718141653036302</c:v>
                </c:pt>
                <c:pt idx="26">
                  <c:v>5.2965463497578229</c:v>
                </c:pt>
                <c:pt idx="27">
                  <c:v>5.5387975248648535</c:v>
                </c:pt>
                <c:pt idx="28">
                  <c:v>5.800669070747781</c:v>
                </c:pt>
                <c:pt idx="29">
                  <c:v>6.0845994726010817</c:v>
                </c:pt>
                <c:pt idx="30">
                  <c:v>6.393431499753599</c:v>
                </c:pt>
                <c:pt idx="31">
                  <c:v>6.7304950147179472</c:v>
                </c:pt>
                <c:pt idx="32">
                  <c:v>7.0997093520731926</c:v>
                </c:pt>
                <c:pt idx="33">
                  <c:v>7.5057101242676323</c:v>
                </c:pt>
                <c:pt idx="34">
                  <c:v>7.9540062874661333</c:v>
                </c:pt>
                <c:pt idx="35">
                  <c:v>8.4511741351007768</c:v>
                </c:pt>
                <c:pt idx="36">
                  <c:v>9.0050950966257641</c:v>
                </c:pt>
                <c:pt idx="37">
                  <c:v>9.6252427242970491</c:v>
                </c:pt>
                <c:pt idx="38">
                  <c:v>10.323018730957367</c:v>
                </c:pt>
                <c:pt idx="39">
                  <c:v>11.112123522667538</c:v>
                </c:pt>
                <c:pt idx="40">
                  <c:v>12.008913286700762</c:v>
                </c:pt>
                <c:pt idx="41">
                  <c:v>13.032622951508012</c:v>
                </c:pt>
                <c:pt idx="42">
                  <c:v>14.205182123045157</c:v>
                </c:pt>
                <c:pt idx="43">
                  <c:v>15.550045049096592</c:v>
                </c:pt>
                <c:pt idx="44">
                  <c:v>17.088874903593375</c:v>
                </c:pt>
                <c:pt idx="45">
                  <c:v>18.833935726600473</c:v>
                </c:pt>
                <c:pt idx="46">
                  <c:v>20.772767425881138</c:v>
                </c:pt>
                <c:pt idx="47">
                  <c:v>22.841448697225164</c:v>
                </c:pt>
                <c:pt idx="48">
                  <c:v>24.888058627839161</c:v>
                </c:pt>
                <c:pt idx="49">
                  <c:v>26.647202763941944</c:v>
                </c:pt>
                <c:pt idx="50">
                  <c:v>27.776940074811158</c:v>
                </c:pt>
                <c:pt idx="51">
                  <c:v>27.999283231701309</c:v>
                </c:pt>
                <c:pt idx="52">
                  <c:v>27.270035142995372</c:v>
                </c:pt>
                <c:pt idx="53">
                  <c:v>25.807226165240671</c:v>
                </c:pt>
                <c:pt idx="54">
                  <c:v>23.946147304379679</c:v>
                </c:pt>
                <c:pt idx="55">
                  <c:v>21.978203959289736</c:v>
                </c:pt>
                <c:pt idx="56">
                  <c:v>20.086400343252841</c:v>
                </c:pt>
                <c:pt idx="57">
                  <c:v>18.358146575201104</c:v>
                </c:pt>
                <c:pt idx="58">
                  <c:v>16.8205315684833</c:v>
                </c:pt>
                <c:pt idx="59">
                  <c:v>15.469532187247216</c:v>
                </c:pt>
                <c:pt idx="60">
                  <c:v>14.287859217631057</c:v>
                </c:pt>
                <c:pt idx="61">
                  <c:v>13.25427568223119</c:v>
                </c:pt>
                <c:pt idx="62">
                  <c:v>12.347916847353122</c:v>
                </c:pt>
                <c:pt idx="63">
                  <c:v>11.550013271019219</c:v>
                </c:pt>
                <c:pt idx="64">
                  <c:v>10.844370197986857</c:v>
                </c:pt>
                <c:pt idx="65">
                  <c:v>10.217299813961505</c:v>
                </c:pt>
                <c:pt idx="66">
                  <c:v>9.6573447888159567</c:v>
                </c:pt>
                <c:pt idx="67">
                  <c:v>9.1549490250013204</c:v>
                </c:pt>
                <c:pt idx="68">
                  <c:v>8.7021422261759476</c:v>
                </c:pt>
                <c:pt idx="69">
                  <c:v>8.2922627034243561</c:v>
                </c:pt>
                <c:pt idx="70">
                  <c:v>7.9197237653623249</c:v>
                </c:pt>
                <c:pt idx="71">
                  <c:v>7.5798210639839194</c:v>
                </c:pt>
                <c:pt idx="72">
                  <c:v>7.2685754737172994</c:v>
                </c:pt>
                <c:pt idx="73">
                  <c:v>6.9826055997803671</c:v>
                </c:pt>
                <c:pt idx="74">
                  <c:v>6.719024477641196</c:v>
                </c:pt>
                <c:pt idx="75">
                  <c:v>6.4753558045465294</c:v>
                </c:pt>
                <c:pt idx="76">
                  <c:v>6.249465856688234</c:v>
                </c:pt>
                <c:pt idx="77">
                  <c:v>6.0395079797296791</c:v>
                </c:pt>
                <c:pt idx="78">
                  <c:v>5.8438771618200009</c:v>
                </c:pt>
                <c:pt idx="79">
                  <c:v>5.6611727064998636</c:v>
                </c:pt>
                <c:pt idx="80">
                  <c:v>5.4901674308101196</c:v>
                </c:pt>
                <c:pt idx="81">
                  <c:v>5.3297821378326065</c:v>
                </c:pt>
                <c:pt idx="82">
                  <c:v>5.1790643687035427</c:v>
                </c:pt>
                <c:pt idx="83">
                  <c:v>5.0371706407017944</c:v>
                </c:pt>
                <c:pt idx="84">
                  <c:v>4.9033515368001321</c:v>
                </c:pt>
                <c:pt idx="85">
                  <c:v>4.7769391373056953</c:v>
                </c:pt>
                <c:pt idx="86">
                  <c:v>4.6573363832070136</c:v>
                </c:pt>
                <c:pt idx="87">
                  <c:v>4.5440080393082631</c:v>
                </c:pt>
                <c:pt idx="88">
                  <c:v>4.4364729876248861</c:v>
                </c:pt>
                <c:pt idx="89">
                  <c:v>4.3342976313037243</c:v>
                </c:pt>
                <c:pt idx="90">
                  <c:v>4.237090229208027</c:v>
                </c:pt>
                <c:pt idx="91">
                  <c:v>4.1444960133682169</c:v>
                </c:pt>
                <c:pt idx="92">
                  <c:v>4.0561929673733861</c:v>
                </c:pt>
                <c:pt idx="93">
                  <c:v>3.9718881647410829</c:v>
                </c:pt>
                <c:pt idx="94">
                  <c:v>3.8913145833507934</c:v>
                </c:pt>
                <c:pt idx="95">
                  <c:v>3.8142283259431955</c:v>
                </c:pt>
                <c:pt idx="96">
                  <c:v>3.7404061880902915</c:v>
                </c:pt>
                <c:pt idx="97">
                  <c:v>3.669643524418797</c:v>
                </c:pt>
                <c:pt idx="98">
                  <c:v>3.6017523716082436</c:v>
                </c:pt>
                <c:pt idx="99">
                  <c:v>3.5365597930945958</c:v>
                </c:pt>
                <c:pt idx="100">
                  <c:v>3.4739064157361477</c:v>
                </c:pt>
                <c:pt idx="101">
                  <c:v>3.4136451331391484</c:v>
                </c:pt>
                <c:pt idx="102">
                  <c:v>3.3556399540547717</c:v>
                </c:pt>
                <c:pt idx="103">
                  <c:v>3.2997649773755175</c:v>
                </c:pt>
                <c:pt idx="104">
                  <c:v>3.2459034778820177</c:v>
                </c:pt>
                <c:pt idx="105">
                  <c:v>3.1939470891051238</c:v>
                </c:pt>
                <c:pt idx="106">
                  <c:v>3.1437950715424212</c:v>
                </c:pt>
                <c:pt idx="107">
                  <c:v>3.0953536560593049</c:v>
                </c:pt>
                <c:pt idx="108">
                  <c:v>3.048535453659059</c:v>
                </c:pt>
                <c:pt idx="109">
                  <c:v>3.0032589239622567</c:v>
                </c:pt>
                <c:pt idx="110">
                  <c:v>2.9594478957247219</c:v>
                </c:pt>
                <c:pt idx="111">
                  <c:v>2.9170311335717001</c:v>
                </c:pt>
                <c:pt idx="112">
                  <c:v>2.8759419458552937</c:v>
                </c:pt>
                <c:pt idx="113">
                  <c:v>2.8361178291709224</c:v>
                </c:pt>
                <c:pt idx="114">
                  <c:v>2.7975001456116728</c:v>
                </c:pt>
                <c:pt idx="115">
                  <c:v>2.7600338293095761</c:v>
                </c:pt>
                <c:pt idx="116">
                  <c:v>2.7236671192208619</c:v>
                </c:pt>
                <c:pt idx="117">
                  <c:v>2.6883513154668885</c:v>
                </c:pt>
                <c:pt idx="118">
                  <c:v>2.65404055685153</c:v>
                </c:pt>
                <c:pt idx="119">
                  <c:v>2.6206916174455732</c:v>
                </c:pt>
                <c:pt idx="120">
                  <c:v>2.5882637203646333</c:v>
                </c:pt>
                <c:pt idx="121">
                  <c:v>2.5567183670739144</c:v>
                </c:pt>
                <c:pt idx="122">
                  <c:v>2.5260191807346444</c:v>
                </c:pt>
                <c:pt idx="123">
                  <c:v>2.4961317622667107</c:v>
                </c:pt>
                <c:pt idx="124">
                  <c:v>2.467023557942698</c:v>
                </c:pt>
                <c:pt idx="125">
                  <c:v>2.4386637374526279</c:v>
                </c:pt>
                <c:pt idx="126">
                  <c:v>2.4110230814885072</c:v>
                </c:pt>
                <c:pt idx="127">
                  <c:v>2.3840738779949247</c:v>
                </c:pt>
                <c:pt idx="128">
                  <c:v>2.3577898263180832</c:v>
                </c:pt>
                <c:pt idx="129">
                  <c:v>2.3321459485622587</c:v>
                </c:pt>
                <c:pt idx="130">
                  <c:v>2.3071185075306633</c:v>
                </c:pt>
                <c:pt idx="131">
                  <c:v>2.2826849306884145</c:v>
                </c:pt>
                <c:pt idx="132">
                  <c:v>2.2588237396393454</c:v>
                </c:pt>
                <c:pt idx="133">
                  <c:v>2.2355144846567545</c:v>
                </c:pt>
                <c:pt idx="134">
                  <c:v>2.2127376838514232</c:v>
                </c:pt>
                <c:pt idx="135">
                  <c:v>2.1904747665989057</c:v>
                </c:pt>
                <c:pt idx="136">
                  <c:v>2.1687080208828964</c:v>
                </c:pt>
                <c:pt idx="137">
                  <c:v>2.1474205442425975</c:v>
                </c:pt>
                <c:pt idx="138">
                  <c:v>2.1265961980400938</c:v>
                </c:pt>
                <c:pt idx="139">
                  <c:v>2.1062195647889705</c:v>
                </c:pt>
                <c:pt idx="140">
                  <c:v>2.0862759083081626</c:v>
                </c:pt>
                <c:pt idx="141">
                  <c:v>2.0667511364855535</c:v>
                </c:pt>
                <c:pt idx="142">
                  <c:v>2.0476317664543937</c:v>
                </c:pt>
                <c:pt idx="143">
                  <c:v>2.0289048920023727</c:v>
                </c:pt>
                <c:pt idx="144">
                  <c:v>2.010558153048378</c:v>
                </c:pt>
                <c:pt idx="145">
                  <c:v>1.9925797070357147</c:v>
                </c:pt>
                <c:pt idx="146">
                  <c:v>1.9749582021030807</c:v>
                </c:pt>
                <c:pt idx="147">
                  <c:v>1.9576827519058915</c:v>
                </c:pt>
                <c:pt idx="148">
                  <c:v>1.9407429119708954</c:v>
                </c:pt>
                <c:pt idx="149">
                  <c:v>1.9241286574763838</c:v>
                </c:pt>
                <c:pt idx="150">
                  <c:v>1.9078303623588422</c:v>
                </c:pt>
                <c:pt idx="151">
                  <c:v>1.8918387796546967</c:v>
                </c:pt>
                <c:pt idx="152">
                  <c:v>1.8761450229929093</c:v>
                </c:pt>
                <c:pt idx="153">
                  <c:v>1.8607405491606639</c:v>
                </c:pt>
                <c:pt idx="154">
                  <c:v>1.8456171416703469</c:v>
                </c:pt>
                <c:pt idx="155">
                  <c:v>1.830766895261424</c:v>
                </c:pt>
                <c:pt idx="156">
                  <c:v>1.8161822012758309</c:v>
                </c:pt>
                <c:pt idx="157">
                  <c:v>1.8018557338500139</c:v>
                </c:pt>
                <c:pt idx="158">
                  <c:v>1.787780436870976</c:v>
                </c:pt>
                <c:pt idx="159">
                  <c:v>1.773949511647507</c:v>
                </c:pt>
                <c:pt idx="160">
                  <c:v>1.760356405251295</c:v>
                </c:pt>
                <c:pt idx="161">
                  <c:v>1.746994799485897</c:v>
                </c:pt>
                <c:pt idx="162">
                  <c:v>1.733858600444482</c:v>
                </c:pt>
                <c:pt idx="163">
                  <c:v>1.7209419286200582</c:v>
                </c:pt>
                <c:pt idx="164">
                  <c:v>1.7082391095343992</c:v>
                </c:pt>
                <c:pt idx="165">
                  <c:v>1.6957446648542276</c:v>
                </c:pt>
                <c:pt idx="166">
                  <c:v>1.6834533039653794</c:v>
                </c:pt>
                <c:pt idx="167">
                  <c:v>1.6713599159776591</c:v>
                </c:pt>
                <c:pt idx="168">
                  <c:v>1.6594595621349295</c:v>
                </c:pt>
                <c:pt idx="169">
                  <c:v>1.6477474686066995</c:v>
                </c:pt>
                <c:pt idx="170">
                  <c:v>1.6362190196390327</c:v>
                </c:pt>
                <c:pt idx="171">
                  <c:v>1.6248697510440637</c:v>
                </c:pt>
                <c:pt idx="172">
                  <c:v>1.61369534400877</c:v>
                </c:pt>
                <c:pt idx="173">
                  <c:v>1.6026916192048855</c:v>
                </c:pt>
                <c:pt idx="174">
                  <c:v>1.5918545311830157</c:v>
                </c:pt>
                <c:pt idx="175">
                  <c:v>1.5811801630350959</c:v>
                </c:pt>
                <c:pt idx="176">
                  <c:v>1.5706647213103231</c:v>
                </c:pt>
                <c:pt idx="177">
                  <c:v>1.5603045311706438</c:v>
                </c:pt>
                <c:pt idx="178">
                  <c:v>1.5500960317727295</c:v>
                </c:pt>
                <c:pt idx="179">
                  <c:v>1.5400357718641924</c:v>
                </c:pt>
                <c:pt idx="180">
                  <c:v>1.5301204055825355</c:v>
                </c:pt>
                <c:pt idx="181">
                  <c:v>1.5203466884460344</c:v>
                </c:pt>
                <c:pt idx="182">
                  <c:v>1.5107114735264029</c:v>
                </c:pt>
                <c:pt idx="183">
                  <c:v>1.5012117077937011</c:v>
                </c:pt>
                <c:pt idx="184">
                  <c:v>1.4918444286245109</c:v>
                </c:pt>
                <c:pt idx="185">
                  <c:v>1.4826067604649331</c:v>
                </c:pt>
                <c:pt idx="186">
                  <c:v>1.4734959116404631</c:v>
                </c:pt>
                <c:pt idx="187">
                  <c:v>1.4645091713052536</c:v>
                </c:pt>
                <c:pt idx="188">
                  <c:v>1.4556439065237148</c:v>
                </c:pt>
                <c:pt idx="189">
                  <c:v>1.446897559477804</c:v>
                </c:pt>
                <c:pt idx="190">
                  <c:v>1.4382676447937273</c:v>
                </c:pt>
                <c:pt idx="191">
                  <c:v>1.4297517469821528</c:v>
                </c:pt>
                <c:pt idx="192">
                  <c:v>1.4213475179863371</c:v>
                </c:pt>
                <c:pt idx="193">
                  <c:v>1.4130526748329024</c:v>
                </c:pt>
                <c:pt idx="194">
                  <c:v>1.4048649973802887</c:v>
                </c:pt>
                <c:pt idx="195">
                  <c:v>1.3967823261601631</c:v>
                </c:pt>
                <c:pt idx="196">
                  <c:v>1.3888025603073528</c:v>
                </c:pt>
                <c:pt idx="197">
                  <c:v>1.3809236555740851</c:v>
                </c:pt>
                <c:pt idx="198">
                  <c:v>1.3731436224245572</c:v>
                </c:pt>
                <c:pt idx="199">
                  <c:v>1.3654605242060753</c:v>
                </c:pt>
                <c:pt idx="200">
                  <c:v>1.3578724753931872</c:v>
                </c:pt>
                <c:pt idx="201">
                  <c:v>1.3503776399014356</c:v>
                </c:pt>
                <c:pt idx="202">
                  <c:v>1.3429742294675366</c:v>
                </c:pt>
                <c:pt idx="203">
                  <c:v>1.3356605020929404</c:v>
                </c:pt>
                <c:pt idx="204">
                  <c:v>1.3284347605479057</c:v>
                </c:pt>
                <c:pt idx="205">
                  <c:v>1.3212953509333565</c:v>
                </c:pt>
                <c:pt idx="206">
                  <c:v>1.3142406612979358</c:v>
                </c:pt>
                <c:pt idx="207">
                  <c:v>1.3072691203077946</c:v>
                </c:pt>
                <c:pt idx="208">
                  <c:v>1.3003791959667903</c:v>
                </c:pt>
                <c:pt idx="209">
                  <c:v>1.2935693943848738</c:v>
                </c:pt>
                <c:pt idx="210">
                  <c:v>1.2868382585925615</c:v>
                </c:pt>
                <c:pt idx="211">
                  <c:v>1.2801843673994973</c:v>
                </c:pt>
                <c:pt idx="212">
                  <c:v>1.2736063342951911</c:v>
                </c:pt>
                <c:pt idx="213">
                  <c:v>1.2671028063901386</c:v>
                </c:pt>
                <c:pt idx="214">
                  <c:v>1.2606724633955915</c:v>
                </c:pt>
                <c:pt idx="215">
                  <c:v>1.2543140166403473</c:v>
                </c:pt>
                <c:pt idx="216">
                  <c:v>1.2480262081229978</c:v>
                </c:pt>
                <c:pt idx="217">
                  <c:v>1.2418078095981482</c:v>
                </c:pt>
                <c:pt idx="218">
                  <c:v>1.2356576216952038</c:v>
                </c:pt>
                <c:pt idx="219">
                  <c:v>1.229574473068366</c:v>
                </c:pt>
                <c:pt idx="220">
                  <c:v>1.2235572195765625</c:v>
                </c:pt>
                <c:pt idx="221">
                  <c:v>1.217604743492084</c:v>
                </c:pt>
                <c:pt idx="222">
                  <c:v>1.2117159527367638</c:v>
                </c:pt>
                <c:pt idx="223">
                  <c:v>1.205889780144584</c:v>
                </c:pt>
                <c:pt idx="224">
                  <c:v>1.20012518274965</c:v>
                </c:pt>
                <c:pt idx="225">
                  <c:v>1.1944211410985177</c:v>
                </c:pt>
                <c:pt idx="226">
                  <c:v>1.1887766585859101</c:v>
                </c:pt>
                <c:pt idx="227">
                  <c:v>1.1831907608128922</c:v>
                </c:pt>
                <c:pt idx="228">
                  <c:v>1.1776624949666323</c:v>
                </c:pt>
                <c:pt idx="229">
                  <c:v>1.172190929220897</c:v>
                </c:pt>
                <c:pt idx="230">
                  <c:v>1.166775152156482</c:v>
                </c:pt>
                <c:pt idx="231">
                  <c:v>1.1614142722008054</c:v>
                </c:pt>
                <c:pt idx="232">
                  <c:v>1.1561074170859282</c:v>
                </c:pt>
                <c:pt idx="233">
                  <c:v>1.1508537333242981</c:v>
                </c:pt>
                <c:pt idx="234">
                  <c:v>1.1456523857015439</c:v>
                </c:pt>
                <c:pt idx="235">
                  <c:v>1.1405025567856746</c:v>
                </c:pt>
                <c:pt idx="236">
                  <c:v>1.1354034464520715</c:v>
                </c:pt>
                <c:pt idx="237">
                  <c:v>1.1303542714236741</c:v>
                </c:pt>
                <c:pt idx="238">
                  <c:v>1.125354264825805</c:v>
                </c:pt>
                <c:pt idx="239">
                  <c:v>1.120402675755086</c:v>
                </c:pt>
                <c:pt idx="240">
                  <c:v>1.1154987688619276</c:v>
                </c:pt>
                <c:pt idx="241">
                  <c:v>1.1106418239460991</c:v>
                </c:pt>
                <c:pt idx="242">
                  <c:v>1.1058311355648971</c:v>
                </c:pt>
                <c:pt idx="243">
                  <c:v>1.101066012653463</c:v>
                </c:pt>
                <c:pt idx="244">
                  <c:v>1.0963457781568036</c:v>
                </c:pt>
                <c:pt idx="245">
                  <c:v>1.0916697686731056</c:v>
                </c:pt>
                <c:pt idx="246">
                  <c:v>1.0870373341079305</c:v>
                </c:pt>
                <c:pt idx="247">
                  <c:v>1.0824478373389128</c:v>
                </c:pt>
                <c:pt idx="248">
                  <c:v>1.077900653890584</c:v>
                </c:pt>
                <c:pt idx="249">
                  <c:v>1.0733951716189716</c:v>
                </c:pt>
                <c:pt idx="250">
                  <c:v>1.0689307904056291</c:v>
                </c:pt>
                <c:pt idx="251">
                  <c:v>1.0645069218607697</c:v>
                </c:pt>
                <c:pt idx="252">
                  <c:v>1.0601229890351884</c:v>
                </c:pt>
                <c:pt idx="253">
                  <c:v>1.0557784261406711</c:v>
                </c:pt>
                <c:pt idx="254">
                  <c:v>1.0514726782785966</c:v>
                </c:pt>
                <c:pt idx="255">
                  <c:v>1.0472052011764583</c:v>
                </c:pt>
                <c:pt idx="256">
                  <c:v>1.0429754609320301</c:v>
                </c:pt>
                <c:pt idx="257">
                  <c:v>1.0387829337649237</c:v>
                </c:pt>
                <c:pt idx="258">
                  <c:v>1.0346271057752852</c:v>
                </c:pt>
                <c:pt idx="259">
                  <c:v>1.0305074727093957</c:v>
                </c:pt>
                <c:pt idx="260">
                  <c:v>1.026423539731943</c:v>
                </c:pt>
                <c:pt idx="261">
                  <c:v>1.0223748212047461</c:v>
                </c:pt>
                <c:pt idx="262">
                  <c:v>1.018360840471717</c:v>
                </c:pt>
                <c:pt idx="263">
                  <c:v>1.0143811296498597</c:v>
                </c:pt>
                <c:pt idx="264">
                  <c:v>1.0104352294261021</c:v>
                </c:pt>
                <c:pt idx="265">
                  <c:v>1.0065226888597798</c:v>
                </c:pt>
                <c:pt idx="266">
                  <c:v>1.0026430651905833</c:v>
                </c:pt>
                <c:pt idx="267">
                  <c:v>0.99879592365179093</c:v>
                </c:pt>
                <c:pt idx="268">
                  <c:v>0.99498083728862741</c:v>
                </c:pt>
                <c:pt idx="269">
                  <c:v>0.99119738678157232</c:v>
                </c:pt>
                <c:pt idx="270">
                  <c:v>0.98744516027447138</c:v>
                </c:pt>
                <c:pt idx="271">
                  <c:v>0.98372375320729311</c:v>
                </c:pt>
                <c:pt idx="272">
                  <c:v>0.98003276815338547</c:v>
                </c:pt>
                <c:pt idx="273">
                  <c:v>0.97637181466109535</c:v>
                </c:pt>
                <c:pt idx="274">
                  <c:v>0.97274050909960619</c:v>
                </c:pt>
                <c:pt idx="275">
                  <c:v>0.96913847450887525</c:v>
                </c:pt>
                <c:pt idx="276">
                  <c:v>0.96556534045353215</c:v>
                </c:pt>
                <c:pt idx="277">
                  <c:v>0.96202074288062212</c:v>
                </c:pt>
                <c:pt idx="278">
                  <c:v>0.95850432398107743</c:v>
                </c:pt>
                <c:pt idx="279">
                  <c:v>0.95501573205479895</c:v>
                </c:pt>
                <c:pt idx="280">
                  <c:v>0.95155462137924451</c:v>
                </c:pt>
                <c:pt idx="281">
                  <c:v>0.94812065208140972</c:v>
                </c:pt>
                <c:pt idx="282">
                  <c:v>0.94471349001310645</c:v>
                </c:pt>
                <c:pt idx="283">
                  <c:v>0.94133280662943686</c:v>
                </c:pt>
                <c:pt idx="284">
                  <c:v>0.93797827887036656</c:v>
                </c:pt>
                <c:pt idx="285">
                  <c:v>0.93464958904530959</c:v>
                </c:pt>
                <c:pt idx="286">
                  <c:v>0.93134642472062867</c:v>
                </c:pt>
                <c:pt idx="287">
                  <c:v>0.92806847860997244</c:v>
                </c:pt>
                <c:pt idx="288">
                  <c:v>0.9248154484673603</c:v>
                </c:pt>
                <c:pt idx="289">
                  <c:v>0.9215870369829382</c:v>
                </c:pt>
                <c:pt idx="290">
                  <c:v>0.91838295168132844</c:v>
                </c:pt>
                <c:pt idx="291">
                  <c:v>0.91520290482249356</c:v>
                </c:pt>
                <c:pt idx="292">
                  <c:v>0.91204661330504644</c:v>
                </c:pt>
                <c:pt idx="293">
                  <c:v>0.90891379857193511</c:v>
                </c:pt>
                <c:pt idx="294">
                  <c:v>0.9058041865184312</c:v>
                </c:pt>
                <c:pt idx="295">
                  <c:v>0.90271750740236445</c:v>
                </c:pt>
                <c:pt idx="296">
                  <c:v>0.89965349575652698</c:v>
                </c:pt>
                <c:pt idx="297">
                  <c:v>0.8966118903032001</c:v>
                </c:pt>
                <c:pt idx="298">
                  <c:v>0.89359243387073206</c:v>
                </c:pt>
                <c:pt idx="299">
                  <c:v>0.8905948733121154</c:v>
                </c:pt>
                <c:pt idx="300">
                  <c:v>0.88761895942550995</c:v>
                </c:pt>
                <c:pt idx="301">
                  <c:v>0.88466444687664791</c:v>
                </c:pt>
                <c:pt idx="302">
                  <c:v>0.88173109412308326</c:v>
                </c:pt>
                <c:pt idx="303">
                  <c:v>0.87881866334021819</c:v>
                </c:pt>
                <c:pt idx="304">
                  <c:v>0.87592692034907227</c:v>
                </c:pt>
                <c:pt idx="305">
                  <c:v>0.87305563454573909</c:v>
                </c:pt>
                <c:pt idx="306">
                  <c:v>0.87020457883248337</c:v>
                </c:pt>
                <c:pt idx="307">
                  <c:v>0.86737352955043878</c:v>
                </c:pt>
                <c:pt idx="308">
                  <c:v>0.86456226641386114</c:v>
                </c:pt>
                <c:pt idx="309">
                  <c:v>0.86177057244589139</c:v>
                </c:pt>
                <c:pt idx="310">
                  <c:v>0.85899823391579633</c:v>
                </c:pt>
                <c:pt idx="311">
                  <c:v>0.85624504027763748</c:v>
                </c:pt>
                <c:pt idx="312">
                  <c:v>0.85351078411033854</c:v>
                </c:pt>
                <c:pt idx="313">
                  <c:v>0.85079526105910919</c:v>
                </c:pt>
                <c:pt idx="314">
                  <c:v>0.84809826977818925</c:v>
                </c:pt>
                <c:pt idx="315">
                  <c:v>0.8454196118748859</c:v>
                </c:pt>
                <c:pt idx="316">
                  <c:v>0.84275909185485798</c:v>
                </c:pt>
                <c:pt idx="317">
                  <c:v>0.84011651706862411</c:v>
                </c:pt>
                <c:pt idx="318">
                  <c:v>0.83749169765926101</c:v>
                </c:pt>
                <c:pt idx="319">
                  <c:v>0.83488444651125648</c:v>
                </c:pt>
                <c:pt idx="320">
                  <c:v>0.83229457920049399</c:v>
                </c:pt>
                <c:pt idx="321">
                  <c:v>0.8297219139453349</c:v>
                </c:pt>
                <c:pt idx="322">
                  <c:v>0.82716627155877187</c:v>
                </c:pt>
                <c:pt idx="323">
                  <c:v>0.82462747540162618</c:v>
                </c:pt>
                <c:pt idx="324">
                  <c:v>0.82210535133676188</c:v>
                </c:pt>
                <c:pt idx="325">
                  <c:v>0.81959972768429135</c:v>
                </c:pt>
                <c:pt idx="326">
                  <c:v>0.81711043517774762</c:v>
                </c:pt>
                <c:pt idx="327">
                  <c:v>0.81463730692119807</c:v>
                </c:pt>
                <c:pt idx="328">
                  <c:v>0.81218017834727618</c:v>
                </c:pt>
                <c:pt idx="329">
                  <c:v>0.8097388871761092</c:v>
                </c:pt>
                <c:pt idx="330">
                  <c:v>0.80731327337511938</c:v>
                </c:pt>
                <c:pt idx="331">
                  <c:v>0.80490317911967491</c:v>
                </c:pt>
                <c:pt idx="332">
                  <c:v>0.80250844875457339</c:v>
                </c:pt>
                <c:pt idx="333">
                  <c:v>0.80012892875633335</c:v>
                </c:pt>
                <c:pt idx="334">
                  <c:v>0.79776446769627651</c:v>
                </c:pt>
                <c:pt idx="335">
                  <c:v>0.79541491620438198</c:v>
                </c:pt>
                <c:pt idx="336">
                  <c:v>0.79308012693388874</c:v>
                </c:pt>
                <c:pt idx="337">
                  <c:v>0.79075995452663728</c:v>
                </c:pt>
                <c:pt idx="338">
                  <c:v>0.78845425557912197</c:v>
                </c:pt>
                <c:pt idx="339">
                  <c:v>0.78616288860924444</c:v>
                </c:pt>
                <c:pt idx="340">
                  <c:v>0.78388571402374951</c:v>
                </c:pt>
                <c:pt idx="341">
                  <c:v>0.78162259408632484</c:v>
                </c:pt>
                <c:pt idx="342">
                  <c:v>0.77937339288635121</c:v>
                </c:pt>
                <c:pt idx="343">
                  <c:v>0.7771379763082874</c:v>
                </c:pt>
                <c:pt idx="344">
                  <c:v>0.77491621200167271</c:v>
                </c:pt>
                <c:pt idx="345">
                  <c:v>0.77270796935173591</c:v>
                </c:pt>
                <c:pt idx="346">
                  <c:v>0.77051311945059298</c:v>
                </c:pt>
                <c:pt idx="347">
                  <c:v>0.7683315350690223</c:v>
                </c:pt>
                <c:pt idx="348">
                  <c:v>0.76616309062880239</c:v>
                </c:pt>
                <c:pt idx="349">
                  <c:v>0.76400766217559879</c:v>
                </c:pt>
                <c:pt idx="350">
                  <c:v>0.76186512735238954</c:v>
                </c:pt>
                <c:pt idx="351">
                  <c:v>0.75973536537341524</c:v>
                </c:pt>
                <c:pt idx="352">
                  <c:v>0.75761825699863905</c:v>
                </c:pt>
                <c:pt idx="353">
                  <c:v>0.75551368450871148</c:v>
                </c:pt>
                <c:pt idx="354">
                  <c:v>0.75342153168042125</c:v>
                </c:pt>
                <c:pt idx="355">
                  <c:v>0.75134168376262545</c:v>
                </c:pt>
                <c:pt idx="356">
                  <c:v>0.74927402745264848</c:v>
                </c:pt>
                <c:pt idx="357">
                  <c:v>0.74721845087313421</c:v>
                </c:pt>
                <c:pt idx="358">
                  <c:v>0.7451748435493476</c:v>
                </c:pt>
                <c:pt idx="359">
                  <c:v>0.7431430963869109</c:v>
                </c:pt>
                <c:pt idx="360">
                  <c:v>0.74112310164996764</c:v>
                </c:pt>
                <c:pt idx="361">
                  <c:v>0.73911475293976214</c:v>
                </c:pt>
                <c:pt idx="362">
                  <c:v>0.73711794517362761</c:v>
                </c:pt>
                <c:pt idx="363">
                  <c:v>0.73513257456437198</c:v>
                </c:pt>
                <c:pt idx="364">
                  <c:v>0.73315853860005475</c:v>
                </c:pt>
                <c:pt idx="365">
                  <c:v>0.73119573602414412</c:v>
                </c:pt>
                <c:pt idx="366">
                  <c:v>0.72924406681604559</c:v>
                </c:pt>
                <c:pt idx="367">
                  <c:v>0.72730343217199844</c:v>
                </c:pt>
                <c:pt idx="368">
                  <c:v>0.72537373448632558</c:v>
                </c:pt>
                <c:pt idx="369">
                  <c:v>0.72345487733303326</c:v>
                </c:pt>
                <c:pt idx="370">
                  <c:v>0.72154676544775254</c:v>
                </c:pt>
                <c:pt idx="371">
                  <c:v>0.71964930471001409</c:v>
                </c:pt>
                <c:pt idx="372">
                  <c:v>0.71776240212584852</c:v>
                </c:pt>
                <c:pt idx="373">
                  <c:v>0.71588596581070985</c:v>
                </c:pt>
                <c:pt idx="374">
                  <c:v>0.71401990497270584</c:v>
                </c:pt>
                <c:pt idx="375">
                  <c:v>0.71216412989614064</c:v>
                </c:pt>
                <c:pt idx="376">
                  <c:v>0.7103185519253512</c:v>
                </c:pt>
                <c:pt idx="377">
                  <c:v>0.70848308344884192</c:v>
                </c:pt>
                <c:pt idx="378">
                  <c:v>0.70665763788370251</c:v>
                </c:pt>
                <c:pt idx="379">
                  <c:v>0.70484212966030713</c:v>
                </c:pt>
                <c:pt idx="380">
                  <c:v>0.7030364742072911</c:v>
                </c:pt>
                <c:pt idx="381">
                  <c:v>0.701240587936793</c:v>
                </c:pt>
                <c:pt idx="382">
                  <c:v>0.69945438822996309</c:v>
                </c:pt>
                <c:pt idx="383">
                  <c:v>0.69767779342272851</c:v>
                </c:pt>
                <c:pt idx="384">
                  <c:v>0.69591072279181099</c:v>
                </c:pt>
                <c:pt idx="385">
                  <c:v>0.69415309654099233</c:v>
                </c:pt>
                <c:pt idx="386">
                  <c:v>0.69240483578762257</c:v>
                </c:pt>
                <c:pt idx="387">
                  <c:v>0.69066586254936391</c:v>
                </c:pt>
                <c:pt idx="388">
                  <c:v>0.68893609973116832</c:v>
                </c:pt>
                <c:pt idx="389">
                  <c:v>0.68721547111248238</c:v>
                </c:pt>
                <c:pt idx="390">
                  <c:v>0.68550390133467554</c:v>
                </c:pt>
                <c:pt idx="391">
                  <c:v>0.68380131588868553</c:v>
                </c:pt>
                <c:pt idx="392">
                  <c:v>0.68210764110287903</c:v>
                </c:pt>
                <c:pt idx="393">
                  <c:v>0.68042280413112122</c:v>
                </c:pt>
                <c:pt idx="394">
                  <c:v>0.67874673294105059</c:v>
                </c:pt>
                <c:pt idx="395">
                  <c:v>0.67707935630255678</c:v>
                </c:pt>
                <c:pt idx="396">
                  <c:v>0.67542060377645263</c:v>
                </c:pt>
                <c:pt idx="397">
                  <c:v>0.67377040570334223</c:v>
                </c:pt>
                <c:pt idx="398">
                  <c:v>0.67212869319267632</c:v>
                </c:pt>
                <c:pt idx="399">
                  <c:v>0.6704953981119951</c:v>
                </c:pt>
                <c:pt idx="400">
                  <c:v>0.66887045307635207</c:v>
                </c:pt>
                <c:pt idx="401">
                  <c:v>0.66725379143791574</c:v>
                </c:pt>
                <c:pt idx="402">
                  <c:v>0.66564534727574742</c:v>
                </c:pt>
                <c:pt idx="403">
                  <c:v>0.66404505538574932</c:v>
                </c:pt>
                <c:pt idx="404">
                  <c:v>0.66245285127078124</c:v>
                </c:pt>
                <c:pt idx="405">
                  <c:v>0.66086867113094194</c:v>
                </c:pt>
                <c:pt idx="406">
                  <c:v>0.65929245185401186</c:v>
                </c:pt>
                <c:pt idx="407">
                  <c:v>0.65772413100605387</c:v>
                </c:pt>
                <c:pt idx="408">
                  <c:v>0.65616364682217176</c:v>
                </c:pt>
                <c:pt idx="409">
                  <c:v>0.65461093819741512</c:v>
                </c:pt>
                <c:pt idx="410">
                  <c:v>0.65306594467784229</c:v>
                </c:pt>
                <c:pt idx="411">
                  <c:v>0.65152860645172173</c:v>
                </c:pt>
                <c:pt idx="412">
                  <c:v>0.64999886434088117</c:v>
                </c:pt>
                <c:pt idx="413">
                  <c:v>0.64847665979219782</c:v>
                </c:pt>
                <c:pt idx="414">
                  <c:v>0.64696193486922493</c:v>
                </c:pt>
                <c:pt idx="415">
                  <c:v>0.6454546322439555</c:v>
                </c:pt>
                <c:pt idx="416">
                  <c:v>0.64395469518871851</c:v>
                </c:pt>
                <c:pt idx="417">
                  <c:v>0.64246206756820534</c:v>
                </c:pt>
                <c:pt idx="418">
                  <c:v>0.64097669383162537</c:v>
                </c:pt>
                <c:pt idx="419">
                  <c:v>0.63949851900498578</c:v>
                </c:pt>
                <c:pt idx="420">
                  <c:v>0.63802748868349546</c:v>
                </c:pt>
                <c:pt idx="421">
                  <c:v>0.6365635490240904</c:v>
                </c:pt>
                <c:pt idx="422">
                  <c:v>0.63510664673807682</c:v>
                </c:pt>
                <c:pt idx="423">
                  <c:v>0.63365672908389148</c:v>
                </c:pt>
                <c:pt idx="424">
                  <c:v>0.63221374385997553</c:v>
                </c:pt>
                <c:pt idx="425">
                  <c:v>0.63077763939776255</c:v>
                </c:pt>
                <c:pt idx="426">
                  <c:v>0.62934836455477416</c:v>
                </c:pt>
                <c:pt idx="427">
                  <c:v>0.62792586870782618</c:v>
                </c:pt>
                <c:pt idx="428">
                  <c:v>0.62651010174633914</c:v>
                </c:pt>
                <c:pt idx="429">
                  <c:v>0.62510101406575358</c:v>
                </c:pt>
                <c:pt idx="430">
                  <c:v>0.62369855656104922</c:v>
                </c:pt>
                <c:pt idx="431">
                  <c:v>0.62230268062036187</c:v>
                </c:pt>
                <c:pt idx="432">
                  <c:v>0.62091333811870075</c:v>
                </c:pt>
                <c:pt idx="433">
                  <c:v>0.6195304814117627</c:v>
                </c:pt>
                <c:pt idx="434">
                  <c:v>0.61815406332984069</c:v>
                </c:pt>
                <c:pt idx="435">
                  <c:v>0.61678403717182606</c:v>
                </c:pt>
                <c:pt idx="436">
                  <c:v>0.61542035669930262</c:v>
                </c:pt>
                <c:pt idx="437">
                  <c:v>0.61406297613073124</c:v>
                </c:pt>
                <c:pt idx="438">
                  <c:v>0.61271185013572127</c:v>
                </c:pt>
                <c:pt idx="439">
                  <c:v>0.611366933829391</c:v>
                </c:pt>
                <c:pt idx="440">
                  <c:v>0.61002818276681203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9-9460-4D46-A9F2-E576F4B17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647104"/>
        <c:axId val="83686144"/>
      </c:scatterChart>
      <c:valAx>
        <c:axId val="83647104"/>
        <c:scaling>
          <c:orientation val="minMax"/>
          <c:max val="130000"/>
          <c:min val="20000"/>
        </c:scaling>
        <c:delete val="0"/>
        <c:axPos val="b"/>
        <c:majorGridlines>
          <c:spPr>
            <a:ln>
              <a:solidFill>
                <a:schemeClr val="accent3">
                  <a:lumMod val="20000"/>
                  <a:lumOff val="80000"/>
                </a:schemeClr>
              </a:solidFill>
            </a:ln>
          </c:spPr>
        </c:majorGridlines>
        <c:minorGridlines>
          <c:spPr>
            <a:ln>
              <a:solidFill>
                <a:schemeClr val="accent3">
                  <a:lumMod val="20000"/>
                  <a:lumOff val="80000"/>
                </a:schemeClr>
              </a:solidFill>
            </a:ln>
          </c:spPr>
        </c:minorGridlines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n-US"/>
                  <a:t>fs(kHz)</a:t>
                </a:r>
              </a:p>
            </c:rich>
          </c:tx>
          <c:layout>
            <c:manualLayout>
              <c:xMode val="edge"/>
              <c:yMode val="edge"/>
              <c:x val="0.8844370521100593"/>
              <c:y val="0.90139613144852571"/>
            </c:manualLayout>
          </c:layout>
          <c:overlay val="0"/>
        </c:title>
        <c:numFmt formatCode="#,###," sourceLinked="0"/>
        <c:majorTickMark val="out"/>
        <c:minorTickMark val="none"/>
        <c:tickLblPos val="low"/>
        <c:txPr>
          <a:bodyPr rot="0" vert="horz"/>
          <a:lstStyle/>
          <a:p>
            <a:pPr>
              <a:defRPr/>
            </a:pPr>
            <a:endParaRPr lang="zh-CN"/>
          </a:p>
        </c:txPr>
        <c:crossAx val="83686144"/>
        <c:crosses val="autoZero"/>
        <c:crossBetween val="midCat"/>
        <c:majorUnit val="10000"/>
        <c:minorUnit val="5000"/>
      </c:valAx>
      <c:valAx>
        <c:axId val="83686144"/>
        <c:scaling>
          <c:orientation val="minMax"/>
          <c:max val="3"/>
          <c:min val="0"/>
        </c:scaling>
        <c:delete val="1"/>
        <c:axPos val="l"/>
        <c:majorGridlines>
          <c:spPr>
            <a:ln>
              <a:solidFill>
                <a:schemeClr val="accent3">
                  <a:lumMod val="20000"/>
                  <a:lumOff val="80000"/>
                </a:schemeClr>
              </a:solidFill>
            </a:ln>
          </c:spPr>
        </c:majorGridlines>
        <c:minorGridlines>
          <c:spPr>
            <a:ln>
              <a:solidFill>
                <a:schemeClr val="accent3">
                  <a:lumMod val="20000"/>
                  <a:lumOff val="80000"/>
                </a:schemeClr>
              </a:solidFill>
            </a:ln>
          </c:spPr>
        </c:minorGridlines>
        <c:title>
          <c:tx>
            <c:rich>
              <a:bodyPr rot="0" vert="horz"/>
              <a:lstStyle/>
              <a:p>
                <a:pPr algn="ctr" rtl="0">
                  <a:defRPr sz="1050"/>
                </a:pPr>
                <a:r>
                  <a:rPr lang="en-US" sz="1050" dirty="0" smtClean="0"/>
                  <a:t>LCC</a:t>
                </a:r>
                <a:endParaRPr lang="en-US" sz="1050" dirty="0"/>
              </a:p>
            </c:rich>
          </c:tx>
          <c:layout>
            <c:manualLayout>
              <c:xMode val="edge"/>
              <c:yMode val="edge"/>
              <c:x val="0.35425578036610339"/>
              <c:y val="4.5931801553635611E-2"/>
            </c:manualLayout>
          </c:layout>
          <c:overlay val="0"/>
          <c:spPr>
            <a:noFill/>
          </c:spPr>
        </c:title>
        <c:numFmt formatCode="General" sourceLinked="1"/>
        <c:majorTickMark val="out"/>
        <c:minorTickMark val="none"/>
        <c:tickLblPos val="nextTo"/>
        <c:crossAx val="83647104"/>
        <c:crosses val="autoZero"/>
        <c:crossBetween val="midCat"/>
        <c:majorUnit val="0.2"/>
        <c:minorUnit val="0.1"/>
      </c:valAx>
    </c:plotArea>
    <c:legend>
      <c:legendPos val="r"/>
      <c:layout>
        <c:manualLayout>
          <c:xMode val="edge"/>
          <c:yMode val="edge"/>
          <c:x val="0.85596484677599161"/>
          <c:y val="3.4424345605447965E-2"/>
          <c:w val="0.13739904086547736"/>
          <c:h val="0.70174443269142139"/>
        </c:manualLayout>
      </c:layout>
      <c:overlay val="0"/>
      <c:txPr>
        <a:bodyPr/>
        <a:lstStyle/>
        <a:p>
          <a:pPr>
            <a:defRPr sz="500"/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00"/>
      </a:pPr>
      <a:endParaRPr lang="zh-CN"/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0.85075</cdr:x>
      <cdr:y>0.01696</cdr:y>
    </cdr:from>
    <cdr:to>
      <cdr:x>0.89801</cdr:x>
      <cdr:y>0.11094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440448" y="44624"/>
          <a:ext cx="246671" cy="2472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</a:t>
          </a:r>
          <a:endParaRPr lang="zh-CN" altLang="en-US" sz="12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glow rad="139700">
                <a:schemeClr val="accent1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0.61644</cdr:x>
      <cdr:y>0.06132</cdr:y>
    </cdr:from>
    <cdr:to>
      <cdr:x>0.86056</cdr:x>
      <cdr:y>0.20036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540887" y="161304"/>
          <a:ext cx="1006223" cy="365780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0.85577</cdr:x>
      <cdr:y>0.04619</cdr:y>
    </cdr:from>
    <cdr:to>
      <cdr:x>0.90302</cdr:x>
      <cdr:y>0.12422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99051" y="156634"/>
          <a:ext cx="281493" cy="2645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</a:t>
          </a:r>
          <a:endParaRPr lang="zh-CN" altLang="en-US" sz="12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glow rad="139700">
                <a:schemeClr val="accent1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0.60412</cdr:x>
      <cdr:y>0.04418</cdr:y>
    </cdr:from>
    <cdr:to>
      <cdr:x>0.84824</cdr:x>
      <cdr:y>0.19042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153186" y="110499"/>
          <a:ext cx="1274174" cy="365792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53306" y="296863"/>
            <a:ext cx="4422857" cy="41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55819">
              <a:defRPr sz="1200">
                <a:latin typeface="Tahoma" pitchFamily="34" charset="0"/>
              </a:defRPr>
            </a:lvl1pPr>
          </a:lstStyle>
          <a:p>
            <a:r>
              <a:rPr lang="zh-CN" altLang="en-US" smtClean="0">
                <a:solidFill>
                  <a:srgbClr val="00214A"/>
                </a:solidFill>
                <a:latin typeface="Verdana" pitchFamily="34" charset="0"/>
              </a:rPr>
              <a:t>英飞凌高效</a:t>
            </a:r>
            <a:r>
              <a:rPr lang="en-US" altLang="zh-CN" smtClean="0">
                <a:solidFill>
                  <a:srgbClr val="00214A"/>
                </a:solidFill>
                <a:latin typeface="Verdana" pitchFamily="34" charset="0"/>
              </a:rPr>
              <a:t>LED</a:t>
            </a:r>
            <a:r>
              <a:rPr lang="zh-CN" altLang="en-US" smtClean="0">
                <a:solidFill>
                  <a:srgbClr val="00214A"/>
                </a:solidFill>
                <a:latin typeface="Verdana" pitchFamily="34" charset="0"/>
              </a:rPr>
              <a:t>照明方案</a:t>
            </a:r>
            <a:endParaRPr lang="en-US" dirty="0">
              <a:solidFill>
                <a:srgbClr val="00214A"/>
              </a:solidFill>
              <a:latin typeface="Verdana" pitchFamily="34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7072" y="295163"/>
            <a:ext cx="880886" cy="41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ooter Placeholder 6"/>
          <p:cNvSpPr>
            <a:spLocks noGrp="1"/>
          </p:cNvSpPr>
          <p:nvPr>
            <p:ph type="ftr" sz="quarter" idx="2"/>
          </p:nvPr>
        </p:nvSpPr>
        <p:spPr>
          <a:xfrm>
            <a:off x="1317625" y="9941842"/>
            <a:ext cx="4824413" cy="1796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 algn="ctr"/>
            <a:r>
              <a:rPr lang="en-US" sz="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Copyright © Infineon Technologies AG 2018. All rights reserved.</a:t>
            </a:r>
            <a:endParaRPr lang="en-US" sz="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quarter" idx="1"/>
          </p:nvPr>
        </p:nvSpPr>
        <p:spPr>
          <a:xfrm>
            <a:off x="453306" y="9941842"/>
            <a:ext cx="864319" cy="1796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 algn="l"/>
            <a:r>
              <a:rPr lang="en-US" sz="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2018-03-09</a:t>
            </a:r>
            <a:endParaRPr lang="en-US" sz="80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3"/>
          </p:nvPr>
        </p:nvSpPr>
        <p:spPr>
          <a:xfrm>
            <a:off x="6142038" y="9941842"/>
            <a:ext cx="448737" cy="1796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fld id="{C9CF15C1-0465-4EEF-83CD-F734C4F39DB4}" type="slidenum">
              <a:rPr lang="en-US" sz="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‹#›</a:t>
            </a:fld>
            <a:endParaRPr lang="en-US" sz="80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28692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3305" y="1012850"/>
            <a:ext cx="6191969" cy="464397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53306" y="5868498"/>
            <a:ext cx="6191968" cy="36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Enter Notes</a:t>
            </a:r>
          </a:p>
        </p:txBody>
      </p:sp>
      <p:sp>
        <p:nvSpPr>
          <p:cNvPr id="2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54025" y="295163"/>
            <a:ext cx="4422857" cy="41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55819">
              <a:defRPr sz="1200">
                <a:latin typeface="Verdana" pitchFamily="34" charset="0"/>
              </a:defRPr>
            </a:lvl1pPr>
          </a:lstStyle>
          <a:p>
            <a:r>
              <a:rPr lang="zh-CN" altLang="en-US" smtClean="0">
                <a:solidFill>
                  <a:srgbClr val="00214A"/>
                </a:solidFill>
              </a:rPr>
              <a:t>英飞凌高效</a:t>
            </a:r>
            <a:r>
              <a:rPr lang="en-US" altLang="zh-CN" smtClean="0">
                <a:solidFill>
                  <a:srgbClr val="00214A"/>
                </a:solidFill>
              </a:rPr>
              <a:t>LED</a:t>
            </a:r>
            <a:r>
              <a:rPr lang="zh-CN" altLang="en-US" smtClean="0">
                <a:solidFill>
                  <a:srgbClr val="00214A"/>
                </a:solidFill>
              </a:rPr>
              <a:t>照明方案</a:t>
            </a:r>
            <a:endParaRPr lang="en-US" dirty="0">
              <a:solidFill>
                <a:srgbClr val="00214A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7072" y="295163"/>
            <a:ext cx="880886" cy="41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1317625" y="9940925"/>
            <a:ext cx="4824411" cy="144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mtClean="0"/>
              <a:t>Copyright © Infineon Technologies AG 2018. All rights reserved.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453306" y="9940925"/>
            <a:ext cx="864320" cy="144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mtClean="0"/>
              <a:t>2018-03-09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5"/>
          </p:nvPr>
        </p:nvSpPr>
        <p:spPr>
          <a:xfrm>
            <a:off x="6142037" y="9940925"/>
            <a:ext cx="503237" cy="144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8D58A275-218E-4529-865E-CA8D7DA79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0418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4025" y="1012825"/>
            <a:ext cx="6191250" cy="4643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214A"/>
                </a:solidFill>
              </a:rPr>
              <a:t>英飞凌高效</a:t>
            </a:r>
            <a:r>
              <a:rPr lang="en-US" altLang="zh-CN" smtClean="0">
                <a:solidFill>
                  <a:srgbClr val="00214A"/>
                </a:solidFill>
              </a:rPr>
              <a:t>LED</a:t>
            </a:r>
            <a:r>
              <a:rPr lang="zh-CN" altLang="en-US" smtClean="0">
                <a:solidFill>
                  <a:srgbClr val="00214A"/>
                </a:solidFill>
              </a:rPr>
              <a:t>照明方案</a:t>
            </a:r>
            <a:endParaRPr lang="en-US" dirty="0">
              <a:solidFill>
                <a:srgbClr val="00214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Infineon Technologies AG 2018. All rights reserved.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 smtClean="0"/>
              <a:t>2018-03-09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D4318C9-4DB6-4ECB-A195-690D32659B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53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4025" y="1012825"/>
            <a:ext cx="6191250" cy="4643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214A"/>
                </a:solidFill>
              </a:rPr>
              <a:t>英飞凌高效</a:t>
            </a:r>
            <a:r>
              <a:rPr lang="en-US" altLang="zh-CN" smtClean="0">
                <a:solidFill>
                  <a:srgbClr val="00214A"/>
                </a:solidFill>
              </a:rPr>
              <a:t>LED</a:t>
            </a:r>
            <a:r>
              <a:rPr lang="zh-CN" altLang="en-US" smtClean="0">
                <a:solidFill>
                  <a:srgbClr val="00214A"/>
                </a:solidFill>
              </a:rPr>
              <a:t>照明方案</a:t>
            </a:r>
            <a:endParaRPr lang="en-US" dirty="0">
              <a:solidFill>
                <a:srgbClr val="00214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Infineon Technologies AG 2018. All rights reserved.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 smtClean="0"/>
              <a:t>2018-03-09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C5B2D07-0AF9-4C7A-A891-FE8FC8D3A6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415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4025" y="1012825"/>
            <a:ext cx="6191250" cy="4643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214A"/>
                </a:solidFill>
              </a:rPr>
              <a:t>英飞凌高效</a:t>
            </a:r>
            <a:r>
              <a:rPr lang="en-US" altLang="zh-CN" smtClean="0">
                <a:solidFill>
                  <a:srgbClr val="00214A"/>
                </a:solidFill>
              </a:rPr>
              <a:t>LED</a:t>
            </a:r>
            <a:r>
              <a:rPr lang="zh-CN" altLang="en-US" smtClean="0">
                <a:solidFill>
                  <a:srgbClr val="00214A"/>
                </a:solidFill>
              </a:rPr>
              <a:t>照明方案</a:t>
            </a:r>
            <a:endParaRPr lang="en-US" dirty="0">
              <a:solidFill>
                <a:srgbClr val="00214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Infineon Technologies AG 2018. All rights reserved.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 smtClean="0"/>
              <a:t>2018-03-09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9D908F1-1826-4DA5-9935-F75DB908E87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638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4025" y="1012825"/>
            <a:ext cx="6191250" cy="4643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214A"/>
                </a:solidFill>
              </a:rPr>
              <a:t>英飞凌高效</a:t>
            </a:r>
            <a:r>
              <a:rPr lang="en-US" altLang="zh-CN" smtClean="0">
                <a:solidFill>
                  <a:srgbClr val="00214A"/>
                </a:solidFill>
              </a:rPr>
              <a:t>LED</a:t>
            </a:r>
            <a:r>
              <a:rPr lang="zh-CN" altLang="en-US" smtClean="0">
                <a:solidFill>
                  <a:srgbClr val="00214A"/>
                </a:solidFill>
              </a:rPr>
              <a:t>照明方案</a:t>
            </a:r>
            <a:endParaRPr lang="en-US" dirty="0">
              <a:solidFill>
                <a:srgbClr val="00214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Infineon Technologies AG 2018. All rights reserved.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 smtClean="0"/>
              <a:t>2018-03-09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FC5A53-F3F9-4EBA-97BB-75514EA7FC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61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4025" y="1012825"/>
            <a:ext cx="6191250" cy="4643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214A"/>
                </a:solidFill>
              </a:rPr>
              <a:t>英飞凌高效</a:t>
            </a:r>
            <a:r>
              <a:rPr lang="en-US" altLang="zh-CN" smtClean="0">
                <a:solidFill>
                  <a:srgbClr val="00214A"/>
                </a:solidFill>
              </a:rPr>
              <a:t>LED</a:t>
            </a:r>
            <a:r>
              <a:rPr lang="zh-CN" altLang="en-US" smtClean="0">
                <a:solidFill>
                  <a:srgbClr val="00214A"/>
                </a:solidFill>
              </a:rPr>
              <a:t>照明方案</a:t>
            </a:r>
            <a:endParaRPr lang="en-US" dirty="0">
              <a:solidFill>
                <a:srgbClr val="00214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Infineon Technologies AG 2018. All rights reserved.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 smtClean="0"/>
              <a:t>2018-03-09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604608D-B959-41D1-88FD-2C225744747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378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FX_Title Slide">
    <p:bg>
      <p:bgPr>
        <a:blipFill dpi="0" rotWithShape="1">
          <a:blip r:embed="rId2" cstate="print">
            <a:lum/>
          </a:blip>
          <a:srcRect/>
          <a:stretch>
            <a:fillRect l="80000" t="85000" r="5200" b="62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250824" y="3810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2400">
                <a:solidFill>
                  <a:schemeClr val="accent2"/>
                </a:solidFill>
                <a:latin typeface="Verdana"/>
              </a:defRPr>
            </a:lvl1pPr>
          </a:lstStyle>
          <a:p>
            <a:endParaRPr lang="zh-CN" alt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chemeClr val="bg1"/>
              </a:buClr>
              <a:defRPr sz="1600">
                <a:solidFill>
                  <a:schemeClr val="bg1"/>
                </a:solidFill>
                <a:latin typeface="Verdana"/>
              </a:defRPr>
            </a:lvl1pPr>
          </a:lstStyle>
          <a:p>
            <a:endParaRPr lang="zh-CN" altLang="en-US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685799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50825" y="1268413"/>
            <a:ext cx="7128390" cy="1440000"/>
          </a:xfrm>
        </p:spPr>
        <p:txBody>
          <a:bodyPr vert="horz" lIns="0" tIns="0" rIns="0" bIns="10800" rtlCol="0" anchor="b" anchorCtr="0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en-GB" sz="4800" b="0" noProof="0" dirty="0" smtClean="0">
                <a:solidFill>
                  <a:schemeClr val="tx1"/>
                </a:solidFill>
                <a:latin typeface="Verdana" pitchFamily="34" charset="0"/>
                <a:ea typeface="+mj-ea"/>
                <a:cs typeface="+mj-cs"/>
              </a:defRPr>
            </a:lvl1pPr>
          </a:lstStyle>
          <a:p>
            <a:r>
              <a:rPr lang="en-GB" noProof="0" dirty="0" smtClean="0"/>
              <a:t>Please type in Title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2000" y="2780927"/>
            <a:ext cx="7128390" cy="936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>
              <a:spcAft>
                <a:spcPts val="0"/>
              </a:spcAft>
              <a:buNone/>
              <a:defRPr lang="en-GB" sz="2800" baseline="0" noProof="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 dirty="0" smtClean="0"/>
              <a:t>Author (Department)</a:t>
            </a:r>
            <a:br>
              <a:rPr lang="en-GB" noProof="0" dirty="0" smtClean="0"/>
            </a:br>
            <a:r>
              <a:rPr lang="en-GB" noProof="0" dirty="0" smtClean="0"/>
              <a:t>Date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250824" y="63500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1"/>
              </a:buClr>
              <a:defRPr sz="1600">
                <a:solidFill>
                  <a:schemeClr val="accent2"/>
                </a:solidFill>
                <a:latin typeface="Verdana"/>
              </a:defRPr>
            </a:lvl1pPr>
          </a:lstStyle>
          <a:p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188720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chemeClr val="accent2"/>
              </a:buClr>
              <a:defRPr sz="1600" b="0">
                <a:solidFill>
                  <a:schemeClr val="bg1"/>
                </a:solidFill>
                <a:latin typeface="Verdana"/>
              </a:defRPr>
            </a:lvl1pPr>
          </a:lstStyle>
          <a:p>
            <a:fld id="{9D574B07-7406-4DAB-A608-F43B57C90132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2018-03-09</a:t>
            </a:r>
            <a:endParaRPr lang="zh-CN" altLang="en-US"/>
          </a:p>
        </p:txBody>
      </p:sp>
    </p:spTree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chemeClr val="accent2"/>
              </a:buClr>
              <a:defRPr sz="1600" b="0">
                <a:solidFill>
                  <a:schemeClr val="bg1"/>
                </a:solidFill>
                <a:latin typeface="Verdana"/>
              </a:defRPr>
            </a:lvl1pPr>
          </a:lstStyle>
          <a:p>
            <a:fld id="{ED0105B1-CE3B-4826-9C31-D975C0ABD761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188720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250824" y="1268413"/>
            <a:ext cx="8641655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2018-03-09</a:t>
            </a:r>
            <a:endParaRPr lang="zh-CN" altLang="en-US"/>
          </a:p>
        </p:txBody>
      </p:sp>
    </p:spTree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8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6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chemeClr val="accent2"/>
              </a:buClr>
              <a:defRPr sz="1600" b="0">
                <a:solidFill>
                  <a:schemeClr val="bg1"/>
                </a:solidFill>
                <a:latin typeface="Verdana"/>
              </a:defRPr>
            </a:lvl1pPr>
          </a:lstStyle>
          <a:p>
            <a:fld id="{24037921-7384-4C69-9F1A-70B43E77A4F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188720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19" name="Text Placeholder 10"/>
          <p:cNvSpPr>
            <a:spLocks noGrp="1"/>
          </p:cNvSpPr>
          <p:nvPr>
            <p:ph type="body" idx="17" hasCustomPrompt="1"/>
          </p:nvPr>
        </p:nvSpPr>
        <p:spPr>
          <a:xfrm>
            <a:off x="971500" y="1268412"/>
            <a:ext cx="7921676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/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smtClean="0"/>
              <a:t>Click to edit text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971501" y="1916493"/>
            <a:ext cx="7921676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/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noProof="0" dirty="0" smtClean="0"/>
              <a:t>Click to edit text</a:t>
            </a:r>
          </a:p>
        </p:txBody>
      </p:sp>
      <p:sp>
        <p:nvSpPr>
          <p:cNvPr id="21" name="Text Placeholder 12"/>
          <p:cNvSpPr>
            <a:spLocks noGrp="1"/>
          </p:cNvSpPr>
          <p:nvPr>
            <p:ph type="body" sz="quarter" idx="19" hasCustomPrompt="1"/>
          </p:nvPr>
        </p:nvSpPr>
        <p:spPr>
          <a:xfrm>
            <a:off x="971501" y="2564574"/>
            <a:ext cx="7921676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/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noProof="0" dirty="0" smtClean="0"/>
              <a:t>Click to edit text</a:t>
            </a:r>
          </a:p>
        </p:txBody>
      </p:sp>
      <p:sp>
        <p:nvSpPr>
          <p:cNvPr id="22" name="Text Placeholder 13"/>
          <p:cNvSpPr>
            <a:spLocks noGrp="1"/>
          </p:cNvSpPr>
          <p:nvPr>
            <p:ph type="body" sz="quarter" idx="20" hasCustomPrompt="1"/>
          </p:nvPr>
        </p:nvSpPr>
        <p:spPr>
          <a:xfrm>
            <a:off x="971501" y="3212655"/>
            <a:ext cx="7921676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/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noProof="0" dirty="0" smtClean="0"/>
              <a:t>Click to edit text</a:t>
            </a:r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21" hasCustomPrompt="1"/>
          </p:nvPr>
        </p:nvSpPr>
        <p:spPr>
          <a:xfrm>
            <a:off x="971501" y="3860736"/>
            <a:ext cx="7921676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/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noProof="0" dirty="0" smtClean="0"/>
              <a:t>Click to edit text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971501" y="4508817"/>
            <a:ext cx="7921676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/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noProof="0" dirty="0" smtClean="0"/>
              <a:t>Click to edit text</a:t>
            </a:r>
          </a:p>
        </p:txBody>
      </p:sp>
      <p:sp>
        <p:nvSpPr>
          <p:cNvPr id="28" name="Text Placeholder 16"/>
          <p:cNvSpPr>
            <a:spLocks noGrp="1"/>
          </p:cNvSpPr>
          <p:nvPr>
            <p:ph type="body" sz="quarter" idx="23" hasCustomPrompt="1"/>
          </p:nvPr>
        </p:nvSpPr>
        <p:spPr>
          <a:xfrm>
            <a:off x="971501" y="5156898"/>
            <a:ext cx="7921676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/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noProof="0" dirty="0" smtClean="0"/>
              <a:t>Click to edit text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24" hasCustomPrompt="1"/>
          </p:nvPr>
        </p:nvSpPr>
        <p:spPr>
          <a:xfrm>
            <a:off x="971501" y="5804979"/>
            <a:ext cx="7921676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/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noProof="0" dirty="0" smtClean="0"/>
              <a:t>Click to edit text</a:t>
            </a:r>
          </a:p>
        </p:txBody>
      </p:sp>
      <p:sp>
        <p:nvSpPr>
          <p:cNvPr id="30" name="Text Placeholder 10"/>
          <p:cNvSpPr>
            <a:spLocks noGrp="1"/>
          </p:cNvSpPr>
          <p:nvPr>
            <p:ph type="body" idx="28" hasCustomPrompt="1"/>
          </p:nvPr>
        </p:nvSpPr>
        <p:spPr>
          <a:xfrm>
            <a:off x="250825" y="1268412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>
                <a:solidFill>
                  <a:schemeClr val="bg1"/>
                </a:solidFill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err="1" smtClean="0"/>
              <a:t>Nr</a:t>
            </a:r>
            <a:r>
              <a:rPr lang="en-GB" dirty="0" smtClean="0"/>
              <a:t>.</a:t>
            </a:r>
          </a:p>
        </p:txBody>
      </p:sp>
      <p:sp>
        <p:nvSpPr>
          <p:cNvPr id="31" name="Text Placeholder 10"/>
          <p:cNvSpPr>
            <a:spLocks noGrp="1"/>
          </p:cNvSpPr>
          <p:nvPr>
            <p:ph type="body" idx="29" hasCustomPrompt="1"/>
          </p:nvPr>
        </p:nvSpPr>
        <p:spPr>
          <a:xfrm>
            <a:off x="250825" y="1916593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>
                <a:solidFill>
                  <a:schemeClr val="bg1"/>
                </a:solidFill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err="1" smtClean="0"/>
              <a:t>Nr</a:t>
            </a:r>
            <a:r>
              <a:rPr lang="en-GB" dirty="0" smtClean="0"/>
              <a:t>.</a:t>
            </a:r>
          </a:p>
        </p:txBody>
      </p:sp>
      <p:sp>
        <p:nvSpPr>
          <p:cNvPr id="32" name="Text Placeholder 10"/>
          <p:cNvSpPr>
            <a:spLocks noGrp="1"/>
          </p:cNvSpPr>
          <p:nvPr>
            <p:ph type="body" idx="30" hasCustomPrompt="1"/>
          </p:nvPr>
        </p:nvSpPr>
        <p:spPr>
          <a:xfrm>
            <a:off x="250825" y="2564774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>
                <a:solidFill>
                  <a:schemeClr val="bg1"/>
                </a:solidFill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err="1" smtClean="0"/>
              <a:t>Nr</a:t>
            </a:r>
            <a:r>
              <a:rPr lang="en-GB" dirty="0" smtClean="0"/>
              <a:t>.</a:t>
            </a:r>
          </a:p>
        </p:txBody>
      </p:sp>
      <p:sp>
        <p:nvSpPr>
          <p:cNvPr id="33" name="Text Placeholder 10"/>
          <p:cNvSpPr>
            <a:spLocks noGrp="1"/>
          </p:cNvSpPr>
          <p:nvPr>
            <p:ph type="body" idx="31" hasCustomPrompt="1"/>
          </p:nvPr>
        </p:nvSpPr>
        <p:spPr>
          <a:xfrm>
            <a:off x="250825" y="3212955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>
                <a:solidFill>
                  <a:schemeClr val="bg1"/>
                </a:solidFill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err="1" smtClean="0"/>
              <a:t>Nr</a:t>
            </a:r>
            <a:r>
              <a:rPr lang="en-GB" dirty="0" smtClean="0"/>
              <a:t>.</a:t>
            </a:r>
          </a:p>
        </p:txBody>
      </p:sp>
      <p:sp>
        <p:nvSpPr>
          <p:cNvPr id="34" name="Text Placeholder 10"/>
          <p:cNvSpPr>
            <a:spLocks noGrp="1"/>
          </p:cNvSpPr>
          <p:nvPr>
            <p:ph type="body" idx="32" hasCustomPrompt="1"/>
          </p:nvPr>
        </p:nvSpPr>
        <p:spPr>
          <a:xfrm>
            <a:off x="250825" y="3861136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>
                <a:solidFill>
                  <a:schemeClr val="bg1"/>
                </a:solidFill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err="1" smtClean="0"/>
              <a:t>Nr</a:t>
            </a:r>
            <a:r>
              <a:rPr lang="en-GB" dirty="0" smtClean="0"/>
              <a:t>.</a:t>
            </a:r>
          </a:p>
        </p:txBody>
      </p:sp>
      <p:sp>
        <p:nvSpPr>
          <p:cNvPr id="35" name="Text Placeholder 10"/>
          <p:cNvSpPr>
            <a:spLocks noGrp="1"/>
          </p:cNvSpPr>
          <p:nvPr>
            <p:ph type="body" idx="33" hasCustomPrompt="1"/>
          </p:nvPr>
        </p:nvSpPr>
        <p:spPr>
          <a:xfrm>
            <a:off x="250825" y="4509317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>
                <a:solidFill>
                  <a:schemeClr val="bg1"/>
                </a:solidFill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err="1" smtClean="0"/>
              <a:t>Nr</a:t>
            </a:r>
            <a:r>
              <a:rPr lang="en-GB" dirty="0" smtClean="0"/>
              <a:t>.</a:t>
            </a:r>
          </a:p>
        </p:txBody>
      </p:sp>
      <p:sp>
        <p:nvSpPr>
          <p:cNvPr id="36" name="Text Placeholder 10"/>
          <p:cNvSpPr>
            <a:spLocks noGrp="1"/>
          </p:cNvSpPr>
          <p:nvPr>
            <p:ph type="body" idx="34" hasCustomPrompt="1"/>
          </p:nvPr>
        </p:nvSpPr>
        <p:spPr>
          <a:xfrm>
            <a:off x="250825" y="5157498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>
                <a:solidFill>
                  <a:schemeClr val="bg1"/>
                </a:solidFill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err="1" smtClean="0"/>
              <a:t>Nr</a:t>
            </a:r>
            <a:r>
              <a:rPr lang="en-GB" dirty="0" smtClean="0"/>
              <a:t>.</a:t>
            </a:r>
          </a:p>
        </p:txBody>
      </p:sp>
      <p:sp>
        <p:nvSpPr>
          <p:cNvPr id="37" name="Text Placeholder 10"/>
          <p:cNvSpPr>
            <a:spLocks noGrp="1"/>
          </p:cNvSpPr>
          <p:nvPr>
            <p:ph type="body" idx="35" hasCustomPrompt="1"/>
          </p:nvPr>
        </p:nvSpPr>
        <p:spPr>
          <a:xfrm>
            <a:off x="250825" y="5805678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>
                <a:solidFill>
                  <a:schemeClr val="bg1"/>
                </a:solidFill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err="1" smtClean="0"/>
              <a:t>Nr</a:t>
            </a:r>
            <a:r>
              <a:rPr lang="en-GB" dirty="0" smtClean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37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2018-03-09</a:t>
            </a:r>
            <a:endParaRPr lang="zh-CN" altLang="en-US"/>
          </a:p>
        </p:txBody>
      </p:sp>
    </p:spTree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chemeClr val="accent2"/>
              </a:buClr>
              <a:defRPr sz="1600" b="0">
                <a:solidFill>
                  <a:schemeClr val="bg1"/>
                </a:solidFill>
                <a:latin typeface="Verdana"/>
              </a:defRPr>
            </a:lvl1pPr>
          </a:lstStyle>
          <a:p>
            <a:fld id="{290A40DD-86AB-409B-8B79-E2F11F04D28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188720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250825" y="1268413"/>
            <a:ext cx="4248472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 hasCustomPrompt="1"/>
          </p:nvPr>
        </p:nvSpPr>
        <p:spPr>
          <a:xfrm>
            <a:off x="4643438" y="1268413"/>
            <a:ext cx="4249042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6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2018-03-09</a:t>
            </a:r>
            <a:endParaRPr lang="zh-CN" altLang="en-US"/>
          </a:p>
        </p:txBody>
      </p:sp>
    </p:spTree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FX_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chemeClr val="accent2"/>
              </a:buClr>
              <a:defRPr sz="1600" b="0">
                <a:solidFill>
                  <a:schemeClr val="bg1"/>
                </a:solidFill>
                <a:latin typeface="Verdana"/>
              </a:defRPr>
            </a:lvl1pPr>
          </a:lstStyle>
          <a:p>
            <a:fld id="{547A39A1-761D-46C0-BF8A-D1905ED7938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51519" y="1268413"/>
            <a:ext cx="7128769" cy="244792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buNone/>
              <a:defRPr sz="4800"/>
            </a:lvl1pPr>
          </a:lstStyle>
          <a:p>
            <a:pPr lvl="0"/>
            <a:r>
              <a:rPr lang="en-GB" dirty="0" smtClean="0"/>
              <a:t>Click to enter Section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2018-03-09</a:t>
            </a:r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chemeClr val="accent2"/>
              </a:buClr>
              <a:defRPr sz="1600" b="0">
                <a:solidFill>
                  <a:schemeClr val="bg1"/>
                </a:solidFill>
                <a:latin typeface="Verdana"/>
              </a:defRPr>
            </a:lvl1pPr>
          </a:lstStyle>
          <a:p>
            <a:fld id="{6E08BE2F-A753-4B38-8714-B975CEAFF39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188720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250825" y="1268412"/>
            <a:ext cx="4248472" cy="23166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 hasCustomPrompt="1"/>
          </p:nvPr>
        </p:nvSpPr>
        <p:spPr>
          <a:xfrm>
            <a:off x="4643438" y="1268413"/>
            <a:ext cx="4249042" cy="2316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 hasCustomPrompt="1"/>
          </p:nvPr>
        </p:nvSpPr>
        <p:spPr>
          <a:xfrm>
            <a:off x="250825" y="3860799"/>
            <a:ext cx="4248472" cy="2520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 hasCustomPrompt="1"/>
          </p:nvPr>
        </p:nvSpPr>
        <p:spPr>
          <a:xfrm>
            <a:off x="4643438" y="3860800"/>
            <a:ext cx="4249042" cy="2520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2018-03-09</a:t>
            </a:r>
            <a:endParaRPr lang="zh-CN" altLang="en-US"/>
          </a:p>
        </p:txBody>
      </p:sp>
    </p:spTree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Row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chemeClr val="accent2"/>
              </a:buClr>
              <a:defRPr sz="1600" b="0">
                <a:solidFill>
                  <a:schemeClr val="bg1"/>
                </a:solidFill>
                <a:latin typeface="Verdana"/>
              </a:defRPr>
            </a:lvl1pPr>
          </a:lstStyle>
          <a:p>
            <a:fld id="{00F4B469-518F-4B4B-A62C-F8417C21DFD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188720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250824" y="1268412"/>
            <a:ext cx="8641655" cy="23166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 hasCustomPrompt="1"/>
          </p:nvPr>
        </p:nvSpPr>
        <p:spPr>
          <a:xfrm>
            <a:off x="250825" y="3860799"/>
            <a:ext cx="4248472" cy="2520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 hasCustomPrompt="1"/>
          </p:nvPr>
        </p:nvSpPr>
        <p:spPr>
          <a:xfrm>
            <a:off x="4643437" y="3860800"/>
            <a:ext cx="4249041" cy="2520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2018-03-09</a:t>
            </a:r>
            <a:endParaRPr lang="zh-CN" altLang="en-US"/>
          </a:p>
        </p:txBody>
      </p:sp>
    </p:spTree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Row, Two Columns,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chemeClr val="accent2"/>
              </a:buClr>
              <a:defRPr sz="1600" b="0">
                <a:solidFill>
                  <a:schemeClr val="bg1"/>
                </a:solidFill>
                <a:latin typeface="Verdana"/>
              </a:defRPr>
            </a:lvl1pPr>
          </a:lstStyle>
          <a:p>
            <a:fld id="{CB302F95-1A34-4508-9146-5565D2BC84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188720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250825" y="1268414"/>
            <a:ext cx="8640960" cy="1232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 hasCustomPrompt="1"/>
          </p:nvPr>
        </p:nvSpPr>
        <p:spPr>
          <a:xfrm>
            <a:off x="250825" y="2780930"/>
            <a:ext cx="4248472" cy="19458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 hasCustomPrompt="1"/>
          </p:nvPr>
        </p:nvSpPr>
        <p:spPr>
          <a:xfrm>
            <a:off x="4643438" y="2780930"/>
            <a:ext cx="4248472" cy="19458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 hasCustomPrompt="1"/>
          </p:nvPr>
        </p:nvSpPr>
        <p:spPr>
          <a:xfrm>
            <a:off x="250825" y="5085185"/>
            <a:ext cx="8640960" cy="12965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2018-03-09</a:t>
            </a:r>
            <a:endParaRPr lang="zh-CN" altLang="en-US"/>
          </a:p>
        </p:txBody>
      </p:sp>
    </p:spTree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Title and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chemeClr val="accent2"/>
              </a:buClr>
              <a:defRPr sz="1600" b="0">
                <a:solidFill>
                  <a:schemeClr val="bg1"/>
                </a:solidFill>
                <a:latin typeface="Verdana"/>
              </a:defRPr>
            </a:lvl1pPr>
          </a:lstStyle>
          <a:p>
            <a:fld id="{BEBF3D5E-5B3F-404A-884B-909717C48B4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188720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250826" y="1268413"/>
            <a:ext cx="2808288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 hasCustomPrompt="1"/>
          </p:nvPr>
        </p:nvSpPr>
        <p:spPr>
          <a:xfrm>
            <a:off x="3203576" y="1268413"/>
            <a:ext cx="2736850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 hasCustomPrompt="1"/>
          </p:nvPr>
        </p:nvSpPr>
        <p:spPr>
          <a:xfrm>
            <a:off x="6084888" y="1268413"/>
            <a:ext cx="2808312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2018-03-09</a:t>
            </a:r>
            <a:endParaRPr lang="zh-CN" altLang="en-US"/>
          </a:p>
        </p:txBody>
      </p:sp>
    </p:spTree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Row and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chemeClr val="accent2"/>
              </a:buClr>
              <a:defRPr sz="1600" b="0">
                <a:solidFill>
                  <a:schemeClr val="bg1"/>
                </a:solidFill>
                <a:latin typeface="Verdana"/>
              </a:defRPr>
            </a:lvl1pPr>
          </a:lstStyle>
          <a:p>
            <a:fld id="{C60EB307-3D9C-4250-8140-2C087AED85A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188720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250825" y="1268413"/>
            <a:ext cx="8640960" cy="1368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 hasCustomPrompt="1"/>
          </p:nvPr>
        </p:nvSpPr>
        <p:spPr>
          <a:xfrm>
            <a:off x="250825" y="2781299"/>
            <a:ext cx="2952750" cy="36004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 hasCustomPrompt="1"/>
          </p:nvPr>
        </p:nvSpPr>
        <p:spPr>
          <a:xfrm>
            <a:off x="3348038" y="2781299"/>
            <a:ext cx="2592387" cy="36004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 hasCustomPrompt="1"/>
          </p:nvPr>
        </p:nvSpPr>
        <p:spPr>
          <a:xfrm>
            <a:off x="6084888" y="2781299"/>
            <a:ext cx="2808287" cy="36004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2018-03-09</a:t>
            </a:r>
            <a:endParaRPr lang="zh-CN" altLang="en-US"/>
          </a:p>
        </p:txBody>
      </p:sp>
    </p:spTree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chemeClr val="accent2"/>
              </a:buClr>
              <a:defRPr sz="1600" b="0">
                <a:solidFill>
                  <a:schemeClr val="bg1"/>
                </a:solidFill>
                <a:latin typeface="Verdana"/>
              </a:defRPr>
            </a:lvl1pPr>
          </a:lstStyle>
          <a:p>
            <a:fld id="{3E05D0E0-F618-4F63-BF74-918E5439EF8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188720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250825" y="1268413"/>
            <a:ext cx="2088232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 hasCustomPrompt="1"/>
          </p:nvPr>
        </p:nvSpPr>
        <p:spPr>
          <a:xfrm>
            <a:off x="2484438" y="1268413"/>
            <a:ext cx="2016125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 hasCustomPrompt="1"/>
          </p:nvPr>
        </p:nvSpPr>
        <p:spPr>
          <a:xfrm>
            <a:off x="4643438" y="1268413"/>
            <a:ext cx="2016125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 hasCustomPrompt="1"/>
          </p:nvPr>
        </p:nvSpPr>
        <p:spPr>
          <a:xfrm>
            <a:off x="6804025" y="1268413"/>
            <a:ext cx="2088232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2018-03-09</a:t>
            </a:r>
            <a:endParaRPr lang="zh-CN" altLang="en-US"/>
          </a:p>
        </p:txBody>
      </p:sp>
    </p:spTree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Row an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chemeClr val="accent2"/>
              </a:buClr>
              <a:defRPr sz="1600" b="0">
                <a:solidFill>
                  <a:schemeClr val="bg1"/>
                </a:solidFill>
                <a:latin typeface="Verdana"/>
              </a:defRPr>
            </a:lvl1pPr>
          </a:lstStyle>
          <a:p>
            <a:fld id="{3550C6CA-22C1-4C75-B945-3EAE54C9C87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188720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250825" y="1268413"/>
            <a:ext cx="8640960" cy="1368425"/>
          </a:xfrm>
          <a:prstGeom prst="rect">
            <a:avLst/>
          </a:prstGeom>
        </p:spPr>
        <p:txBody>
          <a:bodyPr/>
          <a:lstStyle>
            <a:lvl4pPr>
              <a:buNone/>
              <a:defRPr/>
            </a:lvl4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 hasCustomPrompt="1"/>
          </p:nvPr>
        </p:nvSpPr>
        <p:spPr>
          <a:xfrm>
            <a:off x="250825" y="2781299"/>
            <a:ext cx="2088232" cy="36004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 hasCustomPrompt="1"/>
          </p:nvPr>
        </p:nvSpPr>
        <p:spPr>
          <a:xfrm>
            <a:off x="2484438" y="2781299"/>
            <a:ext cx="2016125" cy="36004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 hasCustomPrompt="1"/>
          </p:nvPr>
        </p:nvSpPr>
        <p:spPr>
          <a:xfrm>
            <a:off x="4643438" y="2781299"/>
            <a:ext cx="2016125" cy="36004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7" hasCustomPrompt="1"/>
          </p:nvPr>
        </p:nvSpPr>
        <p:spPr>
          <a:xfrm>
            <a:off x="6804025" y="2781299"/>
            <a:ext cx="2088232" cy="36004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9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2018-03-09</a:t>
            </a:r>
            <a:endParaRPr lang="zh-CN" altLang="en-US"/>
          </a:p>
        </p:txBody>
      </p:sp>
    </p:spTree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299285" y="0"/>
            <a:ext cx="7224713" cy="720725"/>
          </a:xfrm>
        </p:spPr>
        <p:txBody>
          <a:bodyPr vert="horz" lIns="0" tIns="0" rIns="0" bIns="10800" rtlCol="0" anchor="b" anchorCtr="0">
            <a:noAutofit/>
          </a:bodyPr>
          <a:lstStyle/>
          <a:p>
            <a:r>
              <a:rPr lang="zh-CN" altLang="en-US" kern="1200" dirty="0">
                <a:solidFill>
                  <a:srgbClr val="003399"/>
                </a:solidFill>
                <a:ea typeface="微软雅黑" panose="020B0503020204020204" pitchFamily="34" charset="-122"/>
              </a:rPr>
              <a:t>目录</a:t>
            </a:r>
            <a:endParaRPr lang="en-US" kern="1200" dirty="0">
              <a:solidFill>
                <a:srgbClr val="003399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chemeClr val="accent2"/>
              </a:buClr>
              <a:defRPr sz="1600" b="0">
                <a:solidFill>
                  <a:schemeClr val="bg1"/>
                </a:solidFill>
                <a:latin typeface="Verdana"/>
              </a:defRPr>
            </a:lvl1pPr>
          </a:lstStyle>
          <a:p>
            <a:fld id="{BEFA52AB-F7A7-4D91-8E3A-D8C5866DE0A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2018-03-09</a:t>
            </a:r>
            <a:endParaRPr lang="zh-CN" altLang="en-US"/>
          </a:p>
        </p:txBody>
      </p:sp>
    </p:spTree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FX_Final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chemeClr val="accent2"/>
              </a:buClr>
              <a:defRPr sz="1600" b="0">
                <a:solidFill>
                  <a:schemeClr val="bg1"/>
                </a:solidFill>
                <a:latin typeface="Verdana"/>
              </a:defRPr>
            </a:lvl1pPr>
          </a:lstStyle>
          <a:p>
            <a:fld id="{AF10D335-AE19-4236-A4AE-9777D3822161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2018-03-09</a:t>
            </a:r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chemeClr val="accent2"/>
              </a:buClr>
              <a:defRPr sz="1600" b="0">
                <a:solidFill>
                  <a:schemeClr val="bg1"/>
                </a:solidFill>
                <a:latin typeface="Verdana"/>
              </a:defRPr>
            </a:lvl1pPr>
          </a:lstStyle>
          <a:p>
            <a:fld id="{8E9487F9-DC03-4A92-8C24-A6C7A1E14A0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2018-03-09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357535"/>
      </p:ext>
    </p:extLst>
  </p:cSld>
  <p:clrMapOvr>
    <a:masterClrMapping/>
  </p:clrMapOvr>
  <p:transition>
    <p:dissolve/>
  </p:transition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15516" y="6553200"/>
            <a:ext cx="288036" cy="3048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 fontAlgn="t">
              <a:buClr>
                <a:schemeClr val="accent2"/>
              </a:buClr>
              <a:defRPr sz="1600" b="0">
                <a:solidFill>
                  <a:schemeClr val="bg1"/>
                </a:solidFill>
                <a:latin typeface="Verdana"/>
              </a:defRPr>
            </a:lvl1pPr>
          </a:lstStyle>
          <a:p>
            <a:fld id="{CA27B30F-F7D8-46DC-847D-975746EEE69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283964" y="6553200"/>
            <a:ext cx="576072" cy="3048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" y="6551308"/>
            <a:ext cx="9143959" cy="304799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0"/>
            <a:ext cx="9144000" cy="908304"/>
          </a:xfrm>
          <a:prstGeom prst="rect">
            <a:avLst/>
          </a:prstGeom>
        </p:spPr>
      </p:pic>
      <p:sp>
        <p:nvSpPr>
          <p:cNvPr id="12" name="Title Placeholder 8"/>
          <p:cNvSpPr>
            <a:spLocks noGrp="1"/>
          </p:cNvSpPr>
          <p:nvPr>
            <p:ph type="title"/>
          </p:nvPr>
        </p:nvSpPr>
        <p:spPr>
          <a:xfrm>
            <a:off x="251520" y="188720"/>
            <a:ext cx="7223760" cy="720000"/>
          </a:xfrm>
          <a:prstGeom prst="rect">
            <a:avLst/>
          </a:prstGeom>
        </p:spPr>
        <p:txBody>
          <a:bodyPr vert="horz" lIns="0" tIns="0" rIns="0" bIns="10800" rtlCol="0" anchor="b" anchorCtr="0">
            <a:noAutofit/>
          </a:bodyPr>
          <a:lstStyle/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23" name="Text Placeholder 14"/>
          <p:cNvSpPr>
            <a:spLocks noGrp="1"/>
          </p:cNvSpPr>
          <p:nvPr>
            <p:ph type="body" idx="1"/>
          </p:nvPr>
        </p:nvSpPr>
        <p:spPr>
          <a:xfrm>
            <a:off x="250824" y="1268413"/>
            <a:ext cx="8640763" cy="51133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250824" y="6553200"/>
            <a:ext cx="288036" cy="3048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Verdana"/>
              </a:defRPr>
            </a:lvl1pPr>
          </a:lstStyle>
          <a:p>
            <a:r>
              <a:rPr lang="en-US" altLang="zh-CN" smtClean="0"/>
              <a:t>2018-03-09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29" r:id="rId2"/>
    <p:sldLayoutId id="2147483730" r:id="rId3"/>
    <p:sldLayoutId id="2147483741" r:id="rId4"/>
    <p:sldLayoutId id="2147483731" r:id="rId5"/>
    <p:sldLayoutId id="2147483742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3" r:id="rId16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buFontTx/>
        <a:buNone/>
        <a:defRPr sz="2400" b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marL="288000" indent="-288000" algn="l" rtl="0" eaLnBrk="1" fontAlgn="base" hangingPunct="1">
        <a:spcBef>
          <a:spcPts val="0"/>
        </a:spcBef>
        <a:spcAft>
          <a:spcPts val="1200"/>
        </a:spcAft>
        <a:buClr>
          <a:schemeClr val="accent1"/>
        </a:buClr>
        <a:buSzPct val="100000"/>
        <a:buFont typeface="Arial" panose="020B0604020202020204" pitchFamily="34" charset="0"/>
        <a:buChar char="›"/>
        <a:defRPr sz="2000" baseline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576000" indent="-288000" algn="l" rtl="0" eaLnBrk="1" fontAlgn="base" hangingPunct="1">
        <a:spcBef>
          <a:spcPts val="0"/>
        </a:spcBef>
        <a:spcAft>
          <a:spcPts val="900"/>
        </a:spcAft>
        <a:buClr>
          <a:schemeClr val="accent1"/>
        </a:buClr>
        <a:buSzPct val="100000"/>
        <a:buFont typeface="Verdana" panose="020B0604030504040204" pitchFamily="34" charset="0"/>
        <a:buChar char="–"/>
        <a:defRPr sz="2000">
          <a:solidFill>
            <a:schemeClr val="tx1"/>
          </a:solidFill>
          <a:latin typeface="Verdana" pitchFamily="34" charset="0"/>
        </a:defRPr>
      </a:lvl2pPr>
      <a:lvl3pPr marL="864000" indent="-288000" algn="l" rtl="0" eaLnBrk="1" fontAlgn="base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Verdana" pitchFamily="34" charset="0"/>
        <a:buChar char="–"/>
        <a:defRPr sz="1800" baseline="0">
          <a:solidFill>
            <a:schemeClr val="tx1"/>
          </a:solidFill>
          <a:latin typeface="Verdana" pitchFamily="34" charset="0"/>
        </a:defRPr>
      </a:lvl3pPr>
      <a:lvl4pPr marL="1080000" indent="-216000" algn="l" rtl="0" eaLnBrk="1" fontAlgn="base" hangingPunct="1">
        <a:spcBef>
          <a:spcPts val="0"/>
        </a:spcBef>
        <a:spcAft>
          <a:spcPts val="300"/>
        </a:spcAft>
        <a:buClr>
          <a:schemeClr val="accent1"/>
        </a:buClr>
        <a:buSzPct val="100000"/>
        <a:buFont typeface="Verdana" panose="020B0604030504040204" pitchFamily="34" charset="0"/>
        <a:buChar char="–"/>
        <a:defRPr sz="1600" baseline="0">
          <a:solidFill>
            <a:schemeClr val="tx1"/>
          </a:solidFill>
          <a:latin typeface="Verdana" pitchFamily="34" charset="0"/>
        </a:defRPr>
      </a:lvl4pPr>
      <a:lvl5pPr marL="1296000" indent="-216000" algn="l" rtl="0" eaLnBrk="1" fontAlgn="base" hangingPunct="1">
        <a:spcBef>
          <a:spcPts val="0"/>
        </a:spcBef>
        <a:spcAft>
          <a:spcPts val="300"/>
        </a:spcAft>
        <a:buClr>
          <a:schemeClr val="accent1"/>
        </a:buClr>
        <a:buSzPct val="100000"/>
        <a:buFont typeface="Verdana" panose="020B0604030504040204" pitchFamily="34" charset="0"/>
        <a:buChar char="–"/>
        <a:defRPr sz="1400" baseline="0">
          <a:solidFill>
            <a:schemeClr val="tx1"/>
          </a:solidFill>
          <a:latin typeface="Verdana" pitchFamily="34" charset="0"/>
        </a:defRPr>
      </a:lvl5pPr>
      <a:lvl6pPr marL="1296000" indent="-216000" algn="l" rtl="0" eaLnBrk="1" fontAlgn="base" hangingPunct="1">
        <a:spcBef>
          <a:spcPts val="0"/>
        </a:spcBef>
        <a:spcAft>
          <a:spcPts val="300"/>
        </a:spcAft>
        <a:buClr>
          <a:schemeClr val="accent1"/>
        </a:buClr>
        <a:buFont typeface="Verdana" pitchFamily="34" charset="0"/>
        <a:buNone/>
        <a:defRPr sz="1400" baseline="0">
          <a:solidFill>
            <a:schemeClr val="tx1"/>
          </a:solidFill>
          <a:latin typeface="Verdana" pitchFamily="34" charset="0"/>
        </a:defRPr>
      </a:lvl6pPr>
      <a:lvl7pPr marL="25146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7pPr>
      <a:lvl8pPr marL="29718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8pPr>
      <a:lvl9pPr marL="34290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4.pn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788030" y="1087255"/>
            <a:ext cx="3938086" cy="2665424"/>
            <a:chOff x="4788030" y="1087255"/>
            <a:chExt cx="3938086" cy="2665424"/>
          </a:xfrm>
        </p:grpSpPr>
        <p:sp>
          <p:nvSpPr>
            <p:cNvPr id="131" name="Rounded Rectangle 130"/>
            <p:cNvSpPr/>
            <p:nvPr/>
          </p:nvSpPr>
          <p:spPr bwMode="auto">
            <a:xfrm>
              <a:off x="4788030" y="2104856"/>
              <a:ext cx="2662617" cy="1647823"/>
            </a:xfrm>
            <a:prstGeom prst="roundRect">
              <a:avLst>
                <a:gd name="adj" fmla="val 8851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zh-CN" altLang="en-US" sz="1600" dirty="0" smtClean="0">
                <a:latin typeface="+mn-lt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27" name="Rounded Rectangular Callout 126"/>
            <p:cNvSpPr/>
            <p:nvPr/>
          </p:nvSpPr>
          <p:spPr bwMode="auto">
            <a:xfrm flipH="1">
              <a:off x="6816741" y="1087255"/>
              <a:ext cx="1909375" cy="730056"/>
            </a:xfrm>
            <a:prstGeom prst="wedgeRoundRectCallout">
              <a:avLst>
                <a:gd name="adj1" fmla="val 73867"/>
                <a:gd name="adj2" fmla="val 88392"/>
                <a:gd name="adj3" fmla="val 16667"/>
              </a:avLst>
            </a:prstGeom>
            <a:solidFill>
              <a:srgbClr val="E6F0ED">
                <a:alpha val="70980"/>
              </a:srgbClr>
            </a:solidFill>
            <a:ln w="12700">
              <a:solidFill>
                <a:schemeClr val="tx2">
                  <a:lumMod val="75000"/>
                </a:schemeClr>
              </a:solidFill>
              <a:prstDash val="sysDash"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marL="342900" indent="-342900" eaLnBrk="0" hangingPunct="0">
                <a:lnSpc>
                  <a:spcPct val="150000"/>
                </a:lnSpc>
                <a:buClr>
                  <a:schemeClr val="accent1"/>
                </a:buClr>
                <a:buFont typeface="Wingdings" panose="05000000000000000000" pitchFamily="2" charset="2"/>
                <a:buChar char="n"/>
              </a:pPr>
              <a:r>
                <a:rPr lang="zh-CN" altLang="en-US" sz="1600" dirty="0">
                  <a:latin typeface="Arial" panose="020B0604020202020204" pitchFamily="34" charset="0"/>
                  <a:ea typeface="微软雅黑" panose="020B0503020204020204" pitchFamily="34" charset="-122"/>
                  <a:cs typeface="Verdana" pitchFamily="34" charset="0"/>
                </a:rPr>
                <a:t>直接恒流输出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67430" y="3788757"/>
            <a:ext cx="3368631" cy="2592653"/>
            <a:chOff x="467430" y="3788757"/>
            <a:chExt cx="3368631" cy="2592653"/>
          </a:xfrm>
        </p:grpSpPr>
        <p:sp>
          <p:nvSpPr>
            <p:cNvPr id="2" name="Rounded Rectangle 1"/>
            <p:cNvSpPr/>
            <p:nvPr/>
          </p:nvSpPr>
          <p:spPr bwMode="auto">
            <a:xfrm>
              <a:off x="971500" y="3788757"/>
              <a:ext cx="2864561" cy="727481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zh-CN" altLang="en-US" sz="1600" dirty="0" smtClean="0">
                <a:latin typeface="+mn-lt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7" name="Rounded Rectangular Callout 6"/>
            <p:cNvSpPr/>
            <p:nvPr/>
          </p:nvSpPr>
          <p:spPr bwMode="auto">
            <a:xfrm>
              <a:off x="467430" y="5035300"/>
              <a:ext cx="3323828" cy="1346110"/>
            </a:xfrm>
            <a:prstGeom prst="wedgeRoundRectCallout">
              <a:avLst>
                <a:gd name="adj1" fmla="val 36387"/>
                <a:gd name="adj2" fmla="val -88555"/>
                <a:gd name="adj3" fmla="val 16667"/>
              </a:avLst>
            </a:prstGeom>
            <a:solidFill>
              <a:srgbClr val="E6F0ED">
                <a:alpha val="70980"/>
              </a:srgbClr>
            </a:solidFill>
            <a:ln w="12700">
              <a:solidFill>
                <a:schemeClr val="tx2">
                  <a:lumMod val="75000"/>
                </a:schemeClr>
              </a:solidFill>
              <a:prstDash val="sysDash"/>
              <a:miter lim="800000"/>
              <a:headEnd/>
              <a:tailEnd/>
            </a:ln>
          </p:spPr>
          <p:txBody>
            <a:bodyPr wrap="square" lIns="72000" tIns="72000" rIns="72000" bIns="72000" rtlCol="0" anchor="t"/>
            <a:lstStyle/>
            <a:p>
              <a:pPr marL="342900" indent="-342900" eaLnBrk="0" hangingPunct="0">
                <a:lnSpc>
                  <a:spcPct val="150000"/>
                </a:lnSpc>
                <a:buClr>
                  <a:schemeClr val="accent1"/>
                </a:buClr>
                <a:buFont typeface="Wingdings" panose="05000000000000000000" pitchFamily="2" charset="2"/>
                <a:buChar char="n"/>
              </a:pPr>
              <a:r>
                <a:rPr lang="zh-CN" altLang="en-US" sz="1600" dirty="0">
                  <a:latin typeface="Arial" panose="020B0604020202020204" pitchFamily="34" charset="0"/>
                  <a:ea typeface="微软雅黑" panose="020B0503020204020204" pitchFamily="34" charset="-122"/>
                  <a:cs typeface="Verdana" pitchFamily="34" charset="0"/>
                </a:rPr>
                <a:t>采</a:t>
              </a:r>
              <a:r>
                <a:rPr lang="zh-CN" altLang="en-US" sz="1600" dirty="0" smtClean="0">
                  <a:latin typeface="Arial" panose="020B0604020202020204" pitchFamily="34" charset="0"/>
                  <a:ea typeface="微软雅黑" panose="020B0503020204020204" pitchFamily="34" charset="-122"/>
                  <a:cs typeface="Verdana" pitchFamily="34" charset="0"/>
                </a:rPr>
                <a:t>用</a:t>
              </a:r>
              <a:r>
                <a:rPr lang="en-US" altLang="zh-CN" sz="1600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Verdana" pitchFamily="34" charset="0"/>
                </a:rPr>
                <a:t>16 </a:t>
              </a:r>
              <a:r>
                <a:rPr lang="zh-CN" altLang="en-US" sz="1600" dirty="0" smtClean="0">
                  <a:latin typeface="Arial" panose="020B0604020202020204" pitchFamily="34" charset="0"/>
                  <a:ea typeface="微软雅黑" panose="020B0503020204020204" pitchFamily="34" charset="-122"/>
                  <a:cs typeface="Verdana" pitchFamily="34" charset="0"/>
                </a:rPr>
                <a:t>脚高</a:t>
              </a:r>
              <a:r>
                <a:rPr lang="zh-CN" altLang="en-US" sz="1600" dirty="0">
                  <a:latin typeface="Arial" panose="020B0604020202020204" pitchFamily="34" charset="0"/>
                  <a:ea typeface="微软雅黑" panose="020B0503020204020204" pitchFamily="34" charset="-122"/>
                  <a:cs typeface="Verdana" pitchFamily="34" charset="0"/>
                </a:rPr>
                <a:t>集成</a:t>
              </a:r>
              <a:r>
                <a:rPr lang="en-US" altLang="zh-CN" sz="1600" dirty="0">
                  <a:latin typeface="Arial" panose="020B0604020202020204" pitchFamily="34" charset="0"/>
                  <a:ea typeface="微软雅黑" panose="020B0503020204020204" pitchFamily="34" charset="-122"/>
                  <a:cs typeface="Verdana" pitchFamily="34" charset="0"/>
                </a:rPr>
                <a:t>ICL5101/5102</a:t>
              </a:r>
            </a:p>
          </p:txBody>
        </p:sp>
        <p:pic>
          <p:nvPicPr>
            <p:cNvPr id="135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250" b="95221" l="9510" r="89914">
                          <a14:backgroundMark x1="45821" y1="84926" x2="45821" y2="84926"/>
                          <a14:backgroundMark x1="54755" y1="17647" x2="54755" y2="17647"/>
                          <a14:backgroundMark x1="38617" y1="72426" x2="38617" y2="72426"/>
                          <a14:backgroundMark x1="24207" y1="61029" x2="24207" y2="610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8" r="10417"/>
            <a:stretch/>
          </p:blipFill>
          <p:spPr bwMode="auto">
            <a:xfrm>
              <a:off x="2692134" y="5343856"/>
              <a:ext cx="860248" cy="76615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51520" y="44530"/>
            <a:ext cx="7223760" cy="720000"/>
          </a:xfrm>
        </p:spPr>
        <p:txBody>
          <a:bodyPr vert="horz" lIns="0" tIns="0" rIns="0" bIns="10800" rtlCol="0" anchor="b" anchorCtr="0">
            <a:noAutofit/>
          </a:bodyPr>
          <a:lstStyle/>
          <a:p>
            <a:r>
              <a:rPr lang="zh-CN" altLang="en-US" kern="1200" dirty="0" smtClean="0">
                <a:solidFill>
                  <a:srgbClr val="003399"/>
                </a:solidFill>
                <a:ea typeface="微软雅黑" panose="020B0503020204020204" pitchFamily="34" charset="-122"/>
              </a:rPr>
              <a:t>对</a:t>
            </a:r>
            <a:r>
              <a:rPr lang="zh-CN" altLang="en-US" kern="1200" dirty="0">
                <a:solidFill>
                  <a:srgbClr val="003399"/>
                </a:solidFill>
                <a:ea typeface="微软雅黑" panose="020B0503020204020204" pitchFamily="34" charset="-122"/>
              </a:rPr>
              <a:t>传统</a:t>
            </a:r>
            <a:r>
              <a:rPr lang="en-US" altLang="zh-CN" kern="1200" dirty="0" smtClean="0">
                <a:solidFill>
                  <a:srgbClr val="003399"/>
                </a:solidFill>
                <a:ea typeface="微软雅黑" panose="020B0503020204020204" pitchFamily="34" charset="-122"/>
              </a:rPr>
              <a:t>PFC+</a:t>
            </a:r>
            <a:r>
              <a:rPr lang="zh-CN" altLang="en-US" kern="1200" dirty="0" smtClean="0">
                <a:solidFill>
                  <a:srgbClr val="003399"/>
                </a:solidFill>
                <a:ea typeface="微软雅黑" panose="020B0503020204020204" pitchFamily="34" charset="-122"/>
              </a:rPr>
              <a:t>谐振</a:t>
            </a:r>
            <a:r>
              <a:rPr lang="en-US" altLang="zh-CN" kern="1200" dirty="0" smtClean="0">
                <a:solidFill>
                  <a:srgbClr val="003399"/>
                </a:solidFill>
                <a:ea typeface="微软雅黑" panose="020B0503020204020204" pitchFamily="34" charset="-122"/>
              </a:rPr>
              <a:t>LLC</a:t>
            </a:r>
            <a:r>
              <a:rPr lang="zh-CN" altLang="en-US" kern="1200" dirty="0" smtClean="0">
                <a:solidFill>
                  <a:srgbClr val="003399"/>
                </a:solidFill>
                <a:ea typeface="微软雅黑" panose="020B0503020204020204" pitchFamily="34" charset="-122"/>
              </a:rPr>
              <a:t>的优化</a:t>
            </a:r>
            <a:endParaRPr lang="en-US" altLang="zh-CN" kern="1200" dirty="0">
              <a:solidFill>
                <a:srgbClr val="003399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51400" y="2210524"/>
            <a:ext cx="8420748" cy="2180972"/>
            <a:chOff x="399842" y="2210524"/>
            <a:chExt cx="8420748" cy="2180972"/>
          </a:xfrm>
        </p:grpSpPr>
        <p:grpSp>
          <p:nvGrpSpPr>
            <p:cNvPr id="22" name="Group 21"/>
            <p:cNvGrpSpPr/>
            <p:nvPr/>
          </p:nvGrpSpPr>
          <p:grpSpPr>
            <a:xfrm>
              <a:off x="3822574" y="2546565"/>
              <a:ext cx="1002968" cy="705450"/>
              <a:chOff x="5724128" y="4653136"/>
              <a:chExt cx="1002968" cy="705450"/>
            </a:xfrm>
          </p:grpSpPr>
          <p:sp>
            <p:nvSpPr>
              <p:cNvPr id="113" name="Oval 112"/>
              <p:cNvSpPr/>
              <p:nvPr/>
            </p:nvSpPr>
            <p:spPr bwMode="auto">
              <a:xfrm>
                <a:off x="5941287" y="4685439"/>
                <a:ext cx="211045" cy="15876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zh-CN" altLang="en-US" sz="1600" dirty="0" smtClean="0"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14" name="Oval 113"/>
              <p:cNvSpPr/>
              <p:nvPr/>
            </p:nvSpPr>
            <p:spPr bwMode="auto">
              <a:xfrm>
                <a:off x="5940152" y="4845472"/>
                <a:ext cx="211045" cy="15876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zh-CN" altLang="en-US" sz="1600" dirty="0" smtClean="0"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15" name="Oval 114"/>
              <p:cNvSpPr/>
              <p:nvPr/>
            </p:nvSpPr>
            <p:spPr bwMode="auto">
              <a:xfrm>
                <a:off x="5942422" y="4996599"/>
                <a:ext cx="211045" cy="15876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zh-CN" altLang="en-US" sz="1600" dirty="0" smtClean="0"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16" name="Oval 115"/>
              <p:cNvSpPr/>
              <p:nvPr/>
            </p:nvSpPr>
            <p:spPr bwMode="auto">
              <a:xfrm>
                <a:off x="5941287" y="5156632"/>
                <a:ext cx="211045" cy="15876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zh-CN" altLang="en-US" sz="1600" dirty="0" smtClean="0"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17" name="Oval 116"/>
              <p:cNvSpPr/>
              <p:nvPr/>
            </p:nvSpPr>
            <p:spPr bwMode="auto">
              <a:xfrm>
                <a:off x="6298689" y="4685439"/>
                <a:ext cx="211045" cy="15876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zh-CN" altLang="en-US" sz="1600" dirty="0" smtClean="0"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18" name="Oval 117"/>
              <p:cNvSpPr/>
              <p:nvPr/>
            </p:nvSpPr>
            <p:spPr bwMode="auto">
              <a:xfrm>
                <a:off x="6297554" y="4845472"/>
                <a:ext cx="211045" cy="15876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zh-CN" altLang="en-US" sz="1600" dirty="0" smtClean="0"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19" name="Oval 118"/>
              <p:cNvSpPr/>
              <p:nvPr/>
            </p:nvSpPr>
            <p:spPr bwMode="auto">
              <a:xfrm>
                <a:off x="6299824" y="4996599"/>
                <a:ext cx="211045" cy="15876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zh-CN" altLang="en-US" sz="1600" dirty="0" smtClean="0"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20" name="Oval 119"/>
              <p:cNvSpPr/>
              <p:nvPr/>
            </p:nvSpPr>
            <p:spPr bwMode="auto">
              <a:xfrm>
                <a:off x="6298689" y="5156632"/>
                <a:ext cx="211045" cy="15876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zh-CN" altLang="en-US" sz="1600" dirty="0" smtClean="0"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 bwMode="auto">
              <a:xfrm>
                <a:off x="5724128" y="4653136"/>
                <a:ext cx="323816" cy="68777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zh-CN" altLang="en-US" sz="1600" dirty="0" smtClean="0"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22" name="Rectangle 121"/>
              <p:cNvSpPr/>
              <p:nvPr/>
            </p:nvSpPr>
            <p:spPr bwMode="auto">
              <a:xfrm>
                <a:off x="6403280" y="4670809"/>
                <a:ext cx="323816" cy="68777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zh-CN" altLang="en-US" sz="1600" dirty="0" smtClean="0"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  <p:cxnSp>
            <p:nvCxnSpPr>
              <p:cNvPr id="123" name="Straight Connector 122"/>
              <p:cNvCxnSpPr/>
              <p:nvPr/>
            </p:nvCxnSpPr>
            <p:spPr>
              <a:xfrm>
                <a:off x="6190042" y="4653136"/>
                <a:ext cx="0" cy="673147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>
                <a:off x="6257444" y="4653136"/>
                <a:ext cx="0" cy="673147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Rounded Rectangle 22"/>
            <p:cNvSpPr/>
            <p:nvPr/>
          </p:nvSpPr>
          <p:spPr bwMode="auto">
            <a:xfrm>
              <a:off x="399842" y="2615387"/>
              <a:ext cx="720080" cy="581229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r>
                <a:rPr lang="en-US" altLang="zh-CN" sz="1600" dirty="0" smtClean="0">
                  <a:latin typeface="+mn-lt"/>
                  <a:ea typeface="Verdana" pitchFamily="34" charset="0"/>
                  <a:cs typeface="Verdana" pitchFamily="34" charset="0"/>
                </a:rPr>
                <a:t>AC</a:t>
              </a:r>
              <a:endParaRPr lang="zh-CN" altLang="en-US" sz="1600" dirty="0" smtClean="0">
                <a:latin typeface="+mn-lt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 bwMode="auto">
            <a:xfrm>
              <a:off x="1256374" y="3926683"/>
              <a:ext cx="1257100" cy="455152"/>
            </a:xfrm>
            <a:prstGeom prst="roundRect">
              <a:avLst>
                <a:gd name="adj" fmla="val 10343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r>
                <a:rPr lang="en-US" altLang="zh-CN" sz="1600" dirty="0" smtClean="0">
                  <a:latin typeface="+mn-lt"/>
                  <a:ea typeface="Verdana" pitchFamily="34" charset="0"/>
                  <a:cs typeface="Verdana" pitchFamily="34" charset="0"/>
                </a:rPr>
                <a:t>PFC IC</a:t>
              </a:r>
              <a:endParaRPr lang="zh-CN" altLang="en-US" sz="1600" dirty="0">
                <a:latin typeface="+mn-lt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 bwMode="auto">
            <a:xfrm>
              <a:off x="2651142" y="3935869"/>
              <a:ext cx="1171432" cy="455627"/>
            </a:xfrm>
            <a:prstGeom prst="roundRect">
              <a:avLst>
                <a:gd name="adj" fmla="val 10343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r>
                <a:rPr lang="zh-CN" altLang="en-US" sz="1600" dirty="0" smtClean="0">
                  <a:latin typeface="+mn-lt"/>
                  <a:ea typeface="微软雅黑" panose="020B0503020204020204" pitchFamily="34" charset="-122"/>
                  <a:cs typeface="Verdana" pitchFamily="34" charset="0"/>
                </a:rPr>
                <a:t>谐振</a:t>
              </a:r>
              <a:r>
                <a:rPr lang="en-US" altLang="zh-CN" sz="1600" dirty="0" smtClean="0">
                  <a:latin typeface="+mn-lt"/>
                  <a:ea typeface="微软雅黑" panose="020B0503020204020204" pitchFamily="34" charset="-122"/>
                  <a:cs typeface="Verdana" pitchFamily="34" charset="0"/>
                </a:rPr>
                <a:t>IC</a:t>
              </a:r>
              <a:endParaRPr lang="zh-CN" altLang="en-US" sz="1600" dirty="0">
                <a:latin typeface="+mn-lt"/>
                <a:ea typeface="微软雅黑" panose="020B0503020204020204" pitchFamily="34" charset="-122"/>
                <a:cs typeface="Verdana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848114" y="2215214"/>
              <a:ext cx="889127" cy="1368152"/>
              <a:chOff x="4042913" y="2032414"/>
              <a:chExt cx="889127" cy="1368152"/>
            </a:xfrm>
          </p:grpSpPr>
          <p:sp>
            <p:nvSpPr>
              <p:cNvPr id="96" name="Rounded Rectangle 95"/>
              <p:cNvSpPr/>
              <p:nvPr/>
            </p:nvSpPr>
            <p:spPr bwMode="auto">
              <a:xfrm>
                <a:off x="4042913" y="2032414"/>
                <a:ext cx="889127" cy="1368152"/>
              </a:xfrm>
              <a:prstGeom prst="roundRect">
                <a:avLst>
                  <a:gd name="adj" fmla="val 8489"/>
                </a:avLst>
              </a:prstGeom>
              <a:solidFill>
                <a:schemeClr val="accent6">
                  <a:lumMod val="75000"/>
                </a:schemeClr>
              </a:solidFill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zh-CN" altLang="en-US" sz="1600" dirty="0" smtClean="0">
                  <a:ln w="9525">
                    <a:solidFill>
                      <a:schemeClr val="tx1"/>
                    </a:solidFill>
                    <a:prstDash val="dash"/>
                  </a:ln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  <p:grpSp>
            <p:nvGrpSpPr>
              <p:cNvPr id="97" name="Group 96"/>
              <p:cNvGrpSpPr/>
              <p:nvPr/>
            </p:nvGrpSpPr>
            <p:grpSpPr>
              <a:xfrm>
                <a:off x="4219996" y="2156643"/>
                <a:ext cx="532174" cy="608367"/>
                <a:chOff x="899592" y="4864975"/>
                <a:chExt cx="532174" cy="608367"/>
              </a:xfrm>
            </p:grpSpPr>
            <p:sp>
              <p:nvSpPr>
                <p:cNvPr id="106" name="Flowchart: Connector 105"/>
                <p:cNvSpPr/>
                <p:nvPr/>
              </p:nvSpPr>
              <p:spPr bwMode="auto">
                <a:xfrm>
                  <a:off x="999718" y="4953705"/>
                  <a:ext cx="432048" cy="423591"/>
                </a:xfrm>
                <a:prstGeom prst="flowChartConnector">
                  <a:avLst/>
                </a:prstGeom>
                <a:solidFill>
                  <a:schemeClr val="tx1">
                    <a:lumMod val="10000"/>
                    <a:lumOff val="90000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107" name="Flowchart: Connector 106"/>
                <p:cNvSpPr/>
                <p:nvPr/>
              </p:nvSpPr>
              <p:spPr bwMode="auto">
                <a:xfrm>
                  <a:off x="1237915" y="5269210"/>
                  <a:ext cx="57150" cy="57150"/>
                </a:xfrm>
                <a:prstGeom prst="flowChartConnector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108" name="Flowchart: Connector 107"/>
                <p:cNvSpPr/>
                <p:nvPr/>
              </p:nvSpPr>
              <p:spPr bwMode="auto">
                <a:xfrm>
                  <a:off x="1230828" y="5013176"/>
                  <a:ext cx="57150" cy="57150"/>
                </a:xfrm>
                <a:prstGeom prst="flowChartConnector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cxnSp>
              <p:nvCxnSpPr>
                <p:cNvPr id="109" name="Straight Connector 108"/>
                <p:cNvCxnSpPr/>
                <p:nvPr/>
              </p:nvCxnSpPr>
              <p:spPr>
                <a:xfrm>
                  <a:off x="1089458" y="5070326"/>
                  <a:ext cx="155772" cy="20893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/>
                <p:cNvCxnSpPr/>
                <p:nvPr/>
              </p:nvCxnSpPr>
              <p:spPr>
                <a:xfrm>
                  <a:off x="899592" y="5182109"/>
                  <a:ext cx="271377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>
                <a:xfrm>
                  <a:off x="1259632" y="4864975"/>
                  <a:ext cx="0" cy="14820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>
                  <a:off x="1266947" y="5325141"/>
                  <a:ext cx="0" cy="14820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8" name="Group 97"/>
              <p:cNvGrpSpPr/>
              <p:nvPr/>
            </p:nvGrpSpPr>
            <p:grpSpPr>
              <a:xfrm>
                <a:off x="4228615" y="2703997"/>
                <a:ext cx="532174" cy="608367"/>
                <a:chOff x="899592" y="4864975"/>
                <a:chExt cx="532174" cy="608367"/>
              </a:xfrm>
            </p:grpSpPr>
            <p:sp>
              <p:nvSpPr>
                <p:cNvPr id="99" name="Flowchart: Connector 98"/>
                <p:cNvSpPr/>
                <p:nvPr/>
              </p:nvSpPr>
              <p:spPr bwMode="auto">
                <a:xfrm>
                  <a:off x="999718" y="4953705"/>
                  <a:ext cx="432048" cy="423591"/>
                </a:xfrm>
                <a:prstGeom prst="flowChartConnector">
                  <a:avLst/>
                </a:prstGeom>
                <a:solidFill>
                  <a:schemeClr val="tx1">
                    <a:lumMod val="10000"/>
                    <a:lumOff val="90000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100" name="Flowchart: Connector 99"/>
                <p:cNvSpPr/>
                <p:nvPr/>
              </p:nvSpPr>
              <p:spPr bwMode="auto">
                <a:xfrm>
                  <a:off x="1237915" y="5269210"/>
                  <a:ext cx="57150" cy="57150"/>
                </a:xfrm>
                <a:prstGeom prst="flowChartConnector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101" name="Flowchart: Connector 100"/>
                <p:cNvSpPr/>
                <p:nvPr/>
              </p:nvSpPr>
              <p:spPr bwMode="auto">
                <a:xfrm>
                  <a:off x="1230828" y="5013176"/>
                  <a:ext cx="57150" cy="57150"/>
                </a:xfrm>
                <a:prstGeom prst="flowChartConnector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cxnSp>
              <p:nvCxnSpPr>
                <p:cNvPr id="102" name="Straight Connector 101"/>
                <p:cNvCxnSpPr/>
                <p:nvPr/>
              </p:nvCxnSpPr>
              <p:spPr>
                <a:xfrm>
                  <a:off x="1089458" y="5070326"/>
                  <a:ext cx="155772" cy="20893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/>
                <p:cNvCxnSpPr/>
                <p:nvPr/>
              </p:nvCxnSpPr>
              <p:spPr>
                <a:xfrm>
                  <a:off x="899592" y="5182109"/>
                  <a:ext cx="271377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/>
                <p:cNvCxnSpPr/>
                <p:nvPr/>
              </p:nvCxnSpPr>
              <p:spPr>
                <a:xfrm>
                  <a:off x="1259632" y="4864975"/>
                  <a:ext cx="0" cy="14820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1266947" y="5325141"/>
                  <a:ext cx="0" cy="14820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9" name="Group 28"/>
            <p:cNvGrpSpPr/>
            <p:nvPr/>
          </p:nvGrpSpPr>
          <p:grpSpPr>
            <a:xfrm>
              <a:off x="1263938" y="2210524"/>
              <a:ext cx="1224136" cy="1368152"/>
              <a:chOff x="2699792" y="3429000"/>
              <a:chExt cx="1224136" cy="1368152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60" name="Rounded Rectangle 59"/>
              <p:cNvSpPr/>
              <p:nvPr/>
            </p:nvSpPr>
            <p:spPr bwMode="auto">
              <a:xfrm>
                <a:off x="2699792" y="3429000"/>
                <a:ext cx="1224136" cy="1368152"/>
              </a:xfrm>
              <a:prstGeom prst="roundRect">
                <a:avLst>
                  <a:gd name="adj" fmla="val 8489"/>
                </a:avLst>
              </a:prstGeom>
              <a:solidFill>
                <a:schemeClr val="accent6">
                  <a:lumMod val="75000"/>
                </a:schemeClr>
              </a:solidFill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zh-CN" altLang="en-US" sz="1600" dirty="0" smtClean="0">
                  <a:ln w="9525">
                    <a:solidFill>
                      <a:schemeClr val="tx1"/>
                    </a:solidFill>
                    <a:prstDash val="dash"/>
                  </a:ln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  <p:grpSp>
            <p:nvGrpSpPr>
              <p:cNvPr id="61" name="Group 60"/>
              <p:cNvGrpSpPr/>
              <p:nvPr/>
            </p:nvGrpSpPr>
            <p:grpSpPr>
              <a:xfrm>
                <a:off x="2771800" y="3553418"/>
                <a:ext cx="1105374" cy="955702"/>
                <a:chOff x="2771800" y="3553418"/>
                <a:chExt cx="1105374" cy="955702"/>
              </a:xfrm>
              <a:grpFill/>
            </p:grpSpPr>
            <p:sp>
              <p:nvSpPr>
                <p:cNvPr id="62" name="Oval 61"/>
                <p:cNvSpPr/>
                <p:nvPr/>
              </p:nvSpPr>
              <p:spPr bwMode="auto">
                <a:xfrm rot="16200000">
                  <a:off x="2804336" y="3612852"/>
                  <a:ext cx="211045" cy="15876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63" name="Oval 62"/>
                <p:cNvSpPr/>
                <p:nvPr/>
              </p:nvSpPr>
              <p:spPr bwMode="auto">
                <a:xfrm rot="16200000">
                  <a:off x="2955463" y="3612852"/>
                  <a:ext cx="211045" cy="15876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64" name="Oval 63"/>
                <p:cNvSpPr/>
                <p:nvPr/>
              </p:nvSpPr>
              <p:spPr bwMode="auto">
                <a:xfrm rot="16200000">
                  <a:off x="3115496" y="3612852"/>
                  <a:ext cx="211045" cy="15876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 bwMode="auto">
                <a:xfrm rot="16200000">
                  <a:off x="2886952" y="3604557"/>
                  <a:ext cx="323816" cy="55412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cxnSp>
              <p:nvCxnSpPr>
                <p:cNvPr id="66" name="Straight Connector 65"/>
                <p:cNvCxnSpPr/>
                <p:nvPr/>
              </p:nvCxnSpPr>
              <p:spPr>
                <a:xfrm>
                  <a:off x="2830480" y="3564675"/>
                  <a:ext cx="480809" cy="0"/>
                </a:xfrm>
                <a:prstGeom prst="line">
                  <a:avLst/>
                </a:prstGeom>
                <a:grpFill/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7" name="Group 66"/>
                <p:cNvGrpSpPr/>
                <p:nvPr/>
              </p:nvGrpSpPr>
              <p:grpSpPr>
                <a:xfrm>
                  <a:off x="3009769" y="3706159"/>
                  <a:ext cx="532174" cy="802961"/>
                  <a:chOff x="899592" y="4670381"/>
                  <a:chExt cx="532174" cy="802961"/>
                </a:xfrm>
                <a:grpFill/>
              </p:grpSpPr>
              <p:sp>
                <p:nvSpPr>
                  <p:cNvPr id="73" name="Flowchart: Connector 72"/>
                  <p:cNvSpPr/>
                  <p:nvPr/>
                </p:nvSpPr>
                <p:spPr bwMode="auto">
                  <a:xfrm>
                    <a:off x="999718" y="4953705"/>
                    <a:ext cx="432048" cy="423591"/>
                  </a:xfrm>
                  <a:prstGeom prst="flowChartConnector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square" lIns="72000" tIns="72000" rIns="72000" bIns="72000" rtlCol="0" anchor="ctr"/>
                  <a:lstStyle/>
                  <a:p>
                    <a:pPr algn="ctr" eaLnBrk="0" hangingPunct="0"/>
                    <a:endParaRPr lang="zh-CN" altLang="en-US" sz="1600" dirty="0" smtClean="0">
                      <a:latin typeface="+mn-lt"/>
                      <a:ea typeface="Verdana" pitchFamily="34" charset="0"/>
                      <a:cs typeface="Verdana" pitchFamily="34" charset="0"/>
                    </a:endParaRPr>
                  </a:p>
                </p:txBody>
              </p:sp>
              <p:sp>
                <p:nvSpPr>
                  <p:cNvPr id="74" name="Flowchart: Connector 73"/>
                  <p:cNvSpPr/>
                  <p:nvPr/>
                </p:nvSpPr>
                <p:spPr bwMode="auto">
                  <a:xfrm>
                    <a:off x="1237915" y="5269210"/>
                    <a:ext cx="57150" cy="57150"/>
                  </a:xfrm>
                  <a:prstGeom prst="flowChartConnector">
                    <a:avLst/>
                  </a:prstGeom>
                  <a:grp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square" lIns="72000" tIns="72000" rIns="72000" bIns="72000" rtlCol="0" anchor="ctr"/>
                  <a:lstStyle/>
                  <a:p>
                    <a:pPr algn="ctr" eaLnBrk="0" hangingPunct="0"/>
                    <a:endParaRPr lang="zh-CN" altLang="en-US" sz="1600" dirty="0" smtClean="0">
                      <a:latin typeface="+mn-lt"/>
                      <a:ea typeface="Verdana" pitchFamily="34" charset="0"/>
                      <a:cs typeface="Verdana" pitchFamily="34" charset="0"/>
                    </a:endParaRPr>
                  </a:p>
                </p:txBody>
              </p:sp>
              <p:sp>
                <p:nvSpPr>
                  <p:cNvPr id="75" name="Flowchart: Connector 74"/>
                  <p:cNvSpPr/>
                  <p:nvPr/>
                </p:nvSpPr>
                <p:spPr bwMode="auto">
                  <a:xfrm>
                    <a:off x="1230828" y="5013176"/>
                    <a:ext cx="57150" cy="57150"/>
                  </a:xfrm>
                  <a:prstGeom prst="flowChartConnector">
                    <a:avLst/>
                  </a:prstGeom>
                  <a:grp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square" lIns="72000" tIns="72000" rIns="72000" bIns="72000" rtlCol="0" anchor="ctr"/>
                  <a:lstStyle/>
                  <a:p>
                    <a:pPr algn="ctr" eaLnBrk="0" hangingPunct="0"/>
                    <a:endParaRPr lang="zh-CN" altLang="en-US" sz="1600" dirty="0" smtClean="0">
                      <a:latin typeface="+mn-lt"/>
                      <a:ea typeface="Verdana" pitchFamily="34" charset="0"/>
                      <a:cs typeface="Verdana" pitchFamily="34" charset="0"/>
                    </a:endParaRPr>
                  </a:p>
                </p:txBody>
              </p:sp>
              <p:cxnSp>
                <p:nvCxnSpPr>
                  <p:cNvPr id="76" name="Straight Connector 75"/>
                  <p:cNvCxnSpPr/>
                  <p:nvPr/>
                </p:nvCxnSpPr>
                <p:spPr>
                  <a:xfrm>
                    <a:off x="1089458" y="5070326"/>
                    <a:ext cx="155772" cy="208937"/>
                  </a:xfrm>
                  <a:prstGeom prst="line">
                    <a:avLst/>
                  </a:prstGeom>
                  <a:grpFill/>
                  <a:ln w="19050">
                    <a:solidFill>
                      <a:schemeClr val="tx1"/>
                    </a:solidFill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Connector 76"/>
                  <p:cNvCxnSpPr/>
                  <p:nvPr/>
                </p:nvCxnSpPr>
                <p:spPr>
                  <a:xfrm>
                    <a:off x="899592" y="5182109"/>
                    <a:ext cx="271377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tx1"/>
                    </a:solidFill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77"/>
                  <p:cNvCxnSpPr/>
                  <p:nvPr/>
                </p:nvCxnSpPr>
                <p:spPr>
                  <a:xfrm>
                    <a:off x="1259403" y="4670381"/>
                    <a:ext cx="230" cy="342795"/>
                  </a:xfrm>
                  <a:prstGeom prst="line">
                    <a:avLst/>
                  </a:prstGeom>
                  <a:grpFill/>
                  <a:ln w="19050">
                    <a:solidFill>
                      <a:schemeClr val="tx1"/>
                    </a:solidFill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Straight Connector 78"/>
                  <p:cNvCxnSpPr/>
                  <p:nvPr/>
                </p:nvCxnSpPr>
                <p:spPr>
                  <a:xfrm>
                    <a:off x="1266947" y="5325141"/>
                    <a:ext cx="0" cy="148201"/>
                  </a:xfrm>
                  <a:prstGeom prst="line">
                    <a:avLst/>
                  </a:prstGeom>
                  <a:grpFill/>
                  <a:ln w="19050">
                    <a:solidFill>
                      <a:schemeClr val="tx1"/>
                    </a:solidFill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8" name="Group 67"/>
                <p:cNvGrpSpPr/>
                <p:nvPr/>
              </p:nvGrpSpPr>
              <p:grpSpPr>
                <a:xfrm>
                  <a:off x="3315296" y="3553418"/>
                  <a:ext cx="561878" cy="311965"/>
                  <a:chOff x="1841498" y="5013176"/>
                  <a:chExt cx="561878" cy="311965"/>
                </a:xfrm>
                <a:grpFill/>
              </p:grpSpPr>
              <p:sp>
                <p:nvSpPr>
                  <p:cNvPr id="69" name="Right Triangle 68"/>
                  <p:cNvSpPr/>
                  <p:nvPr/>
                </p:nvSpPr>
                <p:spPr bwMode="auto">
                  <a:xfrm rot="13505578">
                    <a:off x="1928623" y="5060201"/>
                    <a:ext cx="227066" cy="227071"/>
                  </a:xfrm>
                  <a:prstGeom prst="rtTriangl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square" lIns="72000" tIns="72000" rIns="72000" bIns="72000" rtlCol="0" anchor="ctr"/>
                  <a:lstStyle/>
                  <a:p>
                    <a:pPr algn="ctr" eaLnBrk="0" hangingPunct="0"/>
                    <a:endParaRPr lang="zh-CN" altLang="en-US" sz="1600" dirty="0" smtClean="0">
                      <a:latin typeface="+mn-lt"/>
                      <a:ea typeface="Verdana" pitchFamily="34" charset="0"/>
                      <a:cs typeface="Verdana" pitchFamily="34" charset="0"/>
                    </a:endParaRPr>
                  </a:p>
                </p:txBody>
              </p:sp>
              <p:cxnSp>
                <p:nvCxnSpPr>
                  <p:cNvPr id="70" name="Straight Connector 69"/>
                  <p:cNvCxnSpPr/>
                  <p:nvPr/>
                </p:nvCxnSpPr>
                <p:spPr>
                  <a:xfrm>
                    <a:off x="2202718" y="5013176"/>
                    <a:ext cx="0" cy="311965"/>
                  </a:xfrm>
                  <a:prstGeom prst="line">
                    <a:avLst/>
                  </a:prstGeom>
                  <a:grpFill/>
                  <a:ln w="19050">
                    <a:solidFill>
                      <a:schemeClr val="tx1"/>
                    </a:solidFill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70"/>
                  <p:cNvCxnSpPr/>
                  <p:nvPr/>
                </p:nvCxnSpPr>
                <p:spPr>
                  <a:xfrm flipH="1">
                    <a:off x="2202718" y="5170680"/>
                    <a:ext cx="200658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tx1"/>
                    </a:solidFill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/>
                  <p:cNvCxnSpPr/>
                  <p:nvPr/>
                </p:nvCxnSpPr>
                <p:spPr>
                  <a:xfrm flipH="1">
                    <a:off x="1841498" y="5174794"/>
                    <a:ext cx="200658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tx1"/>
                    </a:solidFill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31" name="Right Arrow 30"/>
            <p:cNvSpPr/>
            <p:nvPr/>
          </p:nvSpPr>
          <p:spPr bwMode="auto">
            <a:xfrm>
              <a:off x="989476" y="2660707"/>
              <a:ext cx="260891" cy="484632"/>
            </a:xfrm>
            <a:prstGeom prst="right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zh-CN" altLang="en-US" sz="1600" dirty="0" smtClean="0">
                <a:latin typeface="+mn-lt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32" name="Right Arrow 31"/>
            <p:cNvSpPr/>
            <p:nvPr/>
          </p:nvSpPr>
          <p:spPr bwMode="auto">
            <a:xfrm>
              <a:off x="2520697" y="2660707"/>
              <a:ext cx="260891" cy="484632"/>
            </a:xfrm>
            <a:prstGeom prst="right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zh-CN" altLang="en-US" sz="1600" dirty="0" smtClean="0">
                <a:latin typeface="+mn-lt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33" name="Right Arrow 32"/>
            <p:cNvSpPr/>
            <p:nvPr/>
          </p:nvSpPr>
          <p:spPr bwMode="auto">
            <a:xfrm>
              <a:off x="3811359" y="2672067"/>
              <a:ext cx="260891" cy="484632"/>
            </a:xfrm>
            <a:prstGeom prst="right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zh-CN" altLang="en-US" sz="1600" dirty="0" smtClean="0">
                <a:latin typeface="+mn-lt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37" name="Straight Arrow Connector 36"/>
            <p:cNvCxnSpPr>
              <a:stCxn id="24" idx="0"/>
              <a:endCxn id="60" idx="2"/>
            </p:cNvCxnSpPr>
            <p:nvPr/>
          </p:nvCxnSpPr>
          <p:spPr>
            <a:xfrm flipH="1" flipV="1">
              <a:off x="1876006" y="3578676"/>
              <a:ext cx="8918" cy="3480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flipH="1" flipV="1">
              <a:off x="3305193" y="3607666"/>
              <a:ext cx="8918" cy="3480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/>
            <p:cNvGrpSpPr/>
            <p:nvPr/>
          </p:nvGrpSpPr>
          <p:grpSpPr>
            <a:xfrm>
              <a:off x="7996207" y="2225246"/>
              <a:ext cx="824383" cy="1368152"/>
              <a:chOff x="7884460" y="2225246"/>
              <a:chExt cx="824383" cy="1368152"/>
            </a:xfrm>
          </p:grpSpPr>
          <p:sp>
            <p:nvSpPr>
              <p:cNvPr id="87" name="Rounded Rectangle 86"/>
              <p:cNvSpPr/>
              <p:nvPr/>
            </p:nvSpPr>
            <p:spPr bwMode="auto">
              <a:xfrm>
                <a:off x="7884460" y="2225246"/>
                <a:ext cx="824383" cy="1368152"/>
              </a:xfrm>
              <a:prstGeom prst="roundRect">
                <a:avLst>
                  <a:gd name="adj" fmla="val 8489"/>
                </a:avLst>
              </a:prstGeom>
              <a:noFill/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zh-CN" altLang="en-US" sz="1600" dirty="0" smtClean="0">
                  <a:ln w="9525">
                    <a:solidFill>
                      <a:schemeClr val="tx1"/>
                    </a:solidFill>
                    <a:prstDash val="dash"/>
                  </a:ln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  <p:grpSp>
            <p:nvGrpSpPr>
              <p:cNvPr id="88" name="Group 87"/>
              <p:cNvGrpSpPr/>
              <p:nvPr/>
            </p:nvGrpSpPr>
            <p:grpSpPr>
              <a:xfrm rot="5400000">
                <a:off x="7897689" y="2693926"/>
                <a:ext cx="561878" cy="311965"/>
                <a:chOff x="1841498" y="5013176"/>
                <a:chExt cx="561878" cy="311965"/>
              </a:xfrm>
            </p:grpSpPr>
            <p:sp>
              <p:nvSpPr>
                <p:cNvPr id="92" name="Right Triangle 91"/>
                <p:cNvSpPr/>
                <p:nvPr/>
              </p:nvSpPr>
              <p:spPr bwMode="auto">
                <a:xfrm rot="13505578">
                  <a:off x="1928623" y="5060201"/>
                  <a:ext cx="227066" cy="227071"/>
                </a:xfrm>
                <a:prstGeom prst="rtTriangle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cxnSp>
              <p:nvCxnSpPr>
                <p:cNvPr id="93" name="Straight Connector 92"/>
                <p:cNvCxnSpPr/>
                <p:nvPr/>
              </p:nvCxnSpPr>
              <p:spPr>
                <a:xfrm>
                  <a:off x="2202718" y="5013176"/>
                  <a:ext cx="0" cy="31196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 flipH="1">
                  <a:off x="2202718" y="5170680"/>
                  <a:ext cx="20065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 flipH="1">
                  <a:off x="1841498" y="5174794"/>
                  <a:ext cx="20065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9" name="Straight Arrow Connector 88"/>
              <p:cNvCxnSpPr/>
              <p:nvPr/>
            </p:nvCxnSpPr>
            <p:spPr>
              <a:xfrm flipV="1">
                <a:off x="8401917" y="2744416"/>
                <a:ext cx="144017" cy="1080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/>
              <p:cNvCxnSpPr/>
              <p:nvPr/>
            </p:nvCxnSpPr>
            <p:spPr>
              <a:xfrm flipV="1">
                <a:off x="8412690" y="2896816"/>
                <a:ext cx="144017" cy="10808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Rectangle 90"/>
              <p:cNvSpPr/>
              <p:nvPr/>
            </p:nvSpPr>
            <p:spPr>
              <a:xfrm>
                <a:off x="7996928" y="3227830"/>
                <a:ext cx="694141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en-US" altLang="zh-CN" sz="1400" dirty="0">
                    <a:ea typeface="Verdana" pitchFamily="34" charset="0"/>
                    <a:cs typeface="Verdana" pitchFamily="34" charset="0"/>
                  </a:rPr>
                  <a:t>LED</a:t>
                </a:r>
                <a:endParaRPr lang="zh-CN" altLang="en-US" sz="1400" dirty="0">
                  <a:ea typeface="Verdana" pitchFamily="34" charset="0"/>
                  <a:cs typeface="Verdana" pitchFamily="34" charset="0"/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4967490" y="2210524"/>
              <a:ext cx="723769" cy="1462683"/>
              <a:chOff x="6148811" y="3386582"/>
              <a:chExt cx="723769" cy="1462683"/>
            </a:xfrm>
          </p:grpSpPr>
          <p:sp>
            <p:nvSpPr>
              <p:cNvPr id="80" name="Rounded Rectangle 79"/>
              <p:cNvSpPr/>
              <p:nvPr/>
            </p:nvSpPr>
            <p:spPr bwMode="auto">
              <a:xfrm>
                <a:off x="6180033" y="3386582"/>
                <a:ext cx="626127" cy="1462683"/>
              </a:xfrm>
              <a:prstGeom prst="roundRect">
                <a:avLst>
                  <a:gd name="adj" fmla="val 8489"/>
                </a:avLst>
              </a:prstGeom>
              <a:solidFill>
                <a:schemeClr val="accent6">
                  <a:lumMod val="75000"/>
                </a:schemeClr>
              </a:solidFill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zh-CN" altLang="en-US" sz="1600" dirty="0" smtClean="0">
                  <a:ln w="9525">
                    <a:solidFill>
                      <a:schemeClr val="tx1"/>
                    </a:solidFill>
                    <a:prstDash val="dash"/>
                  </a:ln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6219639" y="3730074"/>
                <a:ext cx="561878" cy="311965"/>
                <a:chOff x="1841498" y="5013176"/>
                <a:chExt cx="561878" cy="311965"/>
              </a:xfrm>
            </p:grpSpPr>
            <p:sp>
              <p:nvSpPr>
                <p:cNvPr id="83" name="Right Triangle 82"/>
                <p:cNvSpPr/>
                <p:nvPr/>
              </p:nvSpPr>
              <p:spPr bwMode="auto">
                <a:xfrm rot="13505578">
                  <a:off x="1928623" y="5060201"/>
                  <a:ext cx="227066" cy="227071"/>
                </a:xfrm>
                <a:prstGeom prst="rtTriangle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cxnSp>
              <p:nvCxnSpPr>
                <p:cNvPr id="84" name="Straight Connector 83"/>
                <p:cNvCxnSpPr/>
                <p:nvPr/>
              </p:nvCxnSpPr>
              <p:spPr>
                <a:xfrm>
                  <a:off x="2202718" y="5013176"/>
                  <a:ext cx="0" cy="31196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/>
                <p:cNvCxnSpPr/>
                <p:nvPr/>
              </p:nvCxnSpPr>
              <p:spPr>
                <a:xfrm flipH="1">
                  <a:off x="2202718" y="5170680"/>
                  <a:ext cx="20065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 flipH="1">
                  <a:off x="1841498" y="5174794"/>
                  <a:ext cx="20065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2" name="Rectangle 81"/>
              <p:cNvSpPr/>
              <p:nvPr/>
            </p:nvSpPr>
            <p:spPr>
              <a:xfrm>
                <a:off x="6148811" y="4307624"/>
                <a:ext cx="72376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Verdana" pitchFamily="34" charset="0"/>
                  </a:rPr>
                  <a:t>恒压</a:t>
                </a:r>
                <a:endPara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Verdana" pitchFamily="34" charset="0"/>
                </a:endParaRPr>
              </a:p>
              <a:p>
                <a:pPr algn="ctr" eaLnBrk="0" hangingPunct="0"/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Verdana" pitchFamily="34" charset="0"/>
                  </a:rPr>
                  <a:t>输出</a:t>
                </a:r>
                <a:endPara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Verdana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5954900" y="2215213"/>
              <a:ext cx="1569510" cy="1457995"/>
              <a:chOff x="3506546" y="5301207"/>
              <a:chExt cx="1569510" cy="1457995"/>
            </a:xfrm>
          </p:grpSpPr>
          <p:sp>
            <p:nvSpPr>
              <p:cNvPr id="40" name="Rounded Rectangle 39"/>
              <p:cNvSpPr/>
              <p:nvPr/>
            </p:nvSpPr>
            <p:spPr bwMode="auto">
              <a:xfrm>
                <a:off x="3506546" y="5301207"/>
                <a:ext cx="1569510" cy="1457995"/>
              </a:xfrm>
              <a:prstGeom prst="roundRect">
                <a:avLst>
                  <a:gd name="adj" fmla="val 8489"/>
                </a:avLst>
              </a:prstGeom>
              <a:solidFill>
                <a:schemeClr val="accent6">
                  <a:lumMod val="75000"/>
                </a:schemeClr>
              </a:solidFill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zh-CN" altLang="en-US" sz="1600" dirty="0" smtClean="0">
                  <a:ln w="9525">
                    <a:solidFill>
                      <a:schemeClr val="tx1"/>
                    </a:solidFill>
                    <a:prstDash val="dash"/>
                  </a:ln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  <p:grpSp>
            <p:nvGrpSpPr>
              <p:cNvPr id="41" name="Group 40"/>
              <p:cNvGrpSpPr/>
              <p:nvPr/>
            </p:nvGrpSpPr>
            <p:grpSpPr>
              <a:xfrm>
                <a:off x="4523238" y="5432193"/>
                <a:ext cx="480810" cy="233079"/>
                <a:chOff x="4378651" y="5432193"/>
                <a:chExt cx="480810" cy="233079"/>
              </a:xfrm>
            </p:grpSpPr>
            <p:sp>
              <p:nvSpPr>
                <p:cNvPr id="56" name="Oval 55"/>
                <p:cNvSpPr/>
                <p:nvPr/>
              </p:nvSpPr>
              <p:spPr bwMode="auto">
                <a:xfrm rot="16200000">
                  <a:off x="4352508" y="5480370"/>
                  <a:ext cx="211045" cy="15876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57" name="Oval 56"/>
                <p:cNvSpPr/>
                <p:nvPr/>
              </p:nvSpPr>
              <p:spPr bwMode="auto">
                <a:xfrm rot="16200000">
                  <a:off x="4503635" y="5480370"/>
                  <a:ext cx="211045" cy="15876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58" name="Oval 57"/>
                <p:cNvSpPr/>
                <p:nvPr/>
              </p:nvSpPr>
              <p:spPr bwMode="auto">
                <a:xfrm rot="16200000">
                  <a:off x="4663668" y="5480370"/>
                  <a:ext cx="211045" cy="15876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cxnSp>
              <p:nvCxnSpPr>
                <p:cNvPr id="59" name="Straight Connector 58"/>
                <p:cNvCxnSpPr/>
                <p:nvPr/>
              </p:nvCxnSpPr>
              <p:spPr>
                <a:xfrm>
                  <a:off x="4378652" y="5432193"/>
                  <a:ext cx="480809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oup 41"/>
              <p:cNvGrpSpPr/>
              <p:nvPr/>
            </p:nvGrpSpPr>
            <p:grpSpPr>
              <a:xfrm rot="16200000">
                <a:off x="3766748" y="5201305"/>
                <a:ext cx="532174" cy="980813"/>
                <a:chOff x="899592" y="4670381"/>
                <a:chExt cx="532174" cy="980813"/>
              </a:xfrm>
            </p:grpSpPr>
            <p:sp>
              <p:nvSpPr>
                <p:cNvPr id="49" name="Flowchart: Connector 48"/>
                <p:cNvSpPr/>
                <p:nvPr/>
              </p:nvSpPr>
              <p:spPr bwMode="auto">
                <a:xfrm>
                  <a:off x="999718" y="4953705"/>
                  <a:ext cx="432048" cy="423591"/>
                </a:xfrm>
                <a:prstGeom prst="flowChartConnector">
                  <a:avLst/>
                </a:prstGeom>
                <a:solidFill>
                  <a:schemeClr val="tx1">
                    <a:lumMod val="10000"/>
                    <a:lumOff val="90000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50" name="Flowchart: Connector 49"/>
                <p:cNvSpPr/>
                <p:nvPr/>
              </p:nvSpPr>
              <p:spPr bwMode="auto">
                <a:xfrm>
                  <a:off x="1237915" y="5269210"/>
                  <a:ext cx="57150" cy="57150"/>
                </a:xfrm>
                <a:prstGeom prst="flowChartConnector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51" name="Flowchart: Connector 50"/>
                <p:cNvSpPr/>
                <p:nvPr/>
              </p:nvSpPr>
              <p:spPr bwMode="auto">
                <a:xfrm>
                  <a:off x="1230828" y="5013176"/>
                  <a:ext cx="57150" cy="57150"/>
                </a:xfrm>
                <a:prstGeom prst="flowChartConnector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cxnSp>
              <p:nvCxnSpPr>
                <p:cNvPr id="52" name="Straight Connector 51"/>
                <p:cNvCxnSpPr/>
                <p:nvPr/>
              </p:nvCxnSpPr>
              <p:spPr>
                <a:xfrm>
                  <a:off x="1089458" y="5070326"/>
                  <a:ext cx="155772" cy="20893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899592" y="5182109"/>
                  <a:ext cx="271377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1259403" y="4670381"/>
                  <a:ext cx="230" cy="3427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 rot="5400000" flipV="1">
                  <a:off x="1105273" y="5486815"/>
                  <a:ext cx="326053" cy="270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oup 42"/>
              <p:cNvGrpSpPr/>
              <p:nvPr/>
            </p:nvGrpSpPr>
            <p:grpSpPr>
              <a:xfrm rot="16200000">
                <a:off x="3936523" y="5874491"/>
                <a:ext cx="882466" cy="311965"/>
                <a:chOff x="1841498" y="5013176"/>
                <a:chExt cx="882466" cy="311965"/>
              </a:xfrm>
            </p:grpSpPr>
            <p:sp>
              <p:nvSpPr>
                <p:cNvPr id="45" name="Right Triangle 44"/>
                <p:cNvSpPr/>
                <p:nvPr/>
              </p:nvSpPr>
              <p:spPr bwMode="auto">
                <a:xfrm rot="13505578">
                  <a:off x="1928623" y="5060201"/>
                  <a:ext cx="227066" cy="227071"/>
                </a:xfrm>
                <a:prstGeom prst="rtTriangle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zh-CN" altLang="en-US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2202718" y="5013176"/>
                  <a:ext cx="0" cy="31196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 rot="5400000" flipH="1">
                  <a:off x="2462312" y="4911087"/>
                  <a:ext cx="2057" cy="52124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 flipH="1">
                  <a:off x="1841498" y="5174794"/>
                  <a:ext cx="20065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Rectangle 43"/>
              <p:cNvSpPr/>
              <p:nvPr/>
            </p:nvSpPr>
            <p:spPr bwMode="auto">
              <a:xfrm rot="16200000">
                <a:off x="4615144" y="5483091"/>
                <a:ext cx="323816" cy="55412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zh-CN" altLang="en-US" sz="1600" dirty="0" smtClean="0"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35" name="Right Arrow 34"/>
            <p:cNvSpPr/>
            <p:nvPr/>
          </p:nvSpPr>
          <p:spPr bwMode="auto">
            <a:xfrm>
              <a:off x="5679299" y="2672067"/>
              <a:ext cx="260891" cy="484632"/>
            </a:xfrm>
            <a:prstGeom prst="right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zh-CN" altLang="en-US" sz="1600" dirty="0" smtClean="0">
                <a:latin typeface="+mn-lt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36" name="Right Arrow 35"/>
            <p:cNvSpPr/>
            <p:nvPr/>
          </p:nvSpPr>
          <p:spPr bwMode="auto">
            <a:xfrm>
              <a:off x="7668430" y="2672067"/>
              <a:ext cx="260891" cy="484632"/>
            </a:xfrm>
            <a:prstGeom prst="right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zh-CN" altLang="en-US" sz="1600" dirty="0" smtClean="0">
                <a:latin typeface="+mn-lt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039215" y="3337931"/>
              <a:ext cx="1261884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Verdana" pitchFamily="34" charset="0"/>
                </a:rPr>
                <a:t>恒流降压电路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endParaRPr>
            </a:p>
          </p:txBody>
        </p:sp>
        <p:sp>
          <p:nvSpPr>
            <p:cNvPr id="34" name="Right Arrow 33"/>
            <p:cNvSpPr/>
            <p:nvPr/>
          </p:nvSpPr>
          <p:spPr bwMode="auto">
            <a:xfrm>
              <a:off x="4541637" y="2660435"/>
              <a:ext cx="260891" cy="484632"/>
            </a:xfrm>
            <a:prstGeom prst="right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zh-CN" altLang="en-US" sz="1600" dirty="0" smtClean="0">
                <a:latin typeface="+mn-lt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14596" y="1114724"/>
            <a:ext cx="3869368" cy="838634"/>
            <a:chOff x="414596" y="1114724"/>
            <a:chExt cx="3869368" cy="838634"/>
          </a:xfrm>
        </p:grpSpPr>
        <p:sp>
          <p:nvSpPr>
            <p:cNvPr id="14" name="Rounded Rectangular Callout 13"/>
            <p:cNvSpPr/>
            <p:nvPr/>
          </p:nvSpPr>
          <p:spPr bwMode="auto">
            <a:xfrm flipH="1">
              <a:off x="414596" y="1114724"/>
              <a:ext cx="3869368" cy="838634"/>
            </a:xfrm>
            <a:prstGeom prst="wedgeRoundRectCallout">
              <a:avLst>
                <a:gd name="adj1" fmla="val -23180"/>
                <a:gd name="adj2" fmla="val 110139"/>
                <a:gd name="adj3" fmla="val 16667"/>
              </a:avLst>
            </a:prstGeom>
            <a:solidFill>
              <a:srgbClr val="E6F0ED">
                <a:alpha val="70980"/>
              </a:srgbClr>
            </a:solidFill>
            <a:ln w="12700">
              <a:solidFill>
                <a:schemeClr val="tx2">
                  <a:lumMod val="75000"/>
                </a:schemeClr>
              </a:solidFill>
              <a:prstDash val="sysDash"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marL="342900" indent="-342900" eaLnBrk="0" hangingPunct="0">
                <a:lnSpc>
                  <a:spcPct val="150000"/>
                </a:lnSpc>
                <a:buClr>
                  <a:schemeClr val="accent1"/>
                </a:buClr>
                <a:buFont typeface="Wingdings" panose="05000000000000000000" pitchFamily="2" charset="2"/>
                <a:buChar char="n"/>
              </a:pPr>
              <a:r>
                <a:rPr lang="zh-CN" altLang="en-US" sz="1600" dirty="0">
                  <a:latin typeface="Arial" panose="020B0604020202020204" pitchFamily="34" charset="0"/>
                  <a:ea typeface="微软雅黑" panose="020B0503020204020204" pitchFamily="34" charset="-122"/>
                  <a:cs typeface="Verdana" pitchFamily="34" charset="0"/>
                </a:rPr>
                <a:t>采用低损耗，小封装开关</a:t>
              </a:r>
              <a:r>
                <a:rPr lang="zh-CN" altLang="en-US" sz="1600" dirty="0" smtClean="0">
                  <a:latin typeface="Arial" panose="020B0604020202020204" pitchFamily="34" charset="0"/>
                  <a:ea typeface="微软雅黑" panose="020B0503020204020204" pitchFamily="34" charset="-122"/>
                  <a:cs typeface="Verdana" pitchFamily="34" charset="0"/>
                </a:rPr>
                <a:t>管</a:t>
              </a:r>
              <a:r>
                <a:rPr lang="en-US" altLang="zh-CN" sz="1600" dirty="0" err="1">
                  <a:latin typeface="Arial" panose="020B0604020202020204" pitchFamily="34" charset="0"/>
                  <a:ea typeface="微软雅黑" panose="020B0503020204020204" pitchFamily="34" charset="-122"/>
                  <a:cs typeface="Verdana" pitchFamily="34" charset="0"/>
                </a:rPr>
                <a:t>CoolMOS</a:t>
              </a:r>
              <a:r>
                <a:rPr lang="en-US" altLang="zh-CN" sz="1600" dirty="0" smtClean="0">
                  <a:latin typeface="Arial" panose="020B0604020202020204" pitchFamily="34" charset="0"/>
                  <a:ea typeface="微软雅黑" panose="020B0503020204020204" pitchFamily="34" charset="-122"/>
                  <a:cs typeface="Verdana" pitchFamily="34" charset="0"/>
                </a:rPr>
                <a:t>™</a:t>
              </a:r>
              <a:endParaRPr lang="zh-CN" altLang="en-US" sz="1600" dirty="0">
                <a:ea typeface="Verdana" pitchFamily="34" charset="0"/>
                <a:cs typeface="Verdana" pitchFamily="34" charset="0"/>
              </a:endParaRPr>
            </a:p>
          </p:txBody>
        </p:sp>
        <p:pic>
          <p:nvPicPr>
            <p:cNvPr id="129" name="Picture 5"/>
            <p:cNvPicPr>
              <a:picLocks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6581" l="2920" r="9562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3122" y="1237433"/>
              <a:ext cx="363331" cy="60734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2" name="Picture 4"/>
            <p:cNvPicPr>
              <a:picLocks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360" b="96552" l="0" r="100000">
                          <a14:backgroundMark x1="51240" y1="87685" x2="51240" y2="87685"/>
                          <a14:backgroundMark x1="48760" y1="82759" x2="48760" y2="82759"/>
                          <a14:backgroundMark x1="43802" y1="83744" x2="43802" y2="83744"/>
                          <a14:backgroundMark x1="52893" y1="82266" x2="52893" y2="82266"/>
                        </a14:backgroundRemoval>
                      </a14:imgEffect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1258" y="1142192"/>
              <a:ext cx="355132" cy="67511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487F9-DC03-4A92-8C24-A6C7A1E14A0D}" type="slidenum">
              <a:rPr lang="zh-CN" altLang="en-US" smtClean="0"/>
              <a:pPr/>
              <a:t>1</a:t>
            </a:fld>
            <a:endParaRPr lang="zh-CN" alt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altLang="zh-CN" smtClean="0"/>
              <a:t>2018-03-09</a:t>
            </a:r>
            <a:endParaRPr lang="zh-CN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grpSp>
        <p:nvGrpSpPr>
          <p:cNvPr id="3" name="Group 2"/>
          <p:cNvGrpSpPr/>
          <p:nvPr/>
        </p:nvGrpSpPr>
        <p:grpSpPr>
          <a:xfrm>
            <a:off x="4283964" y="3832273"/>
            <a:ext cx="4796314" cy="2678982"/>
            <a:chOff x="4283964" y="3832273"/>
            <a:chExt cx="4796314" cy="2678982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4283964" y="3832273"/>
              <a:ext cx="4796314" cy="2678982"/>
            </a:xfrm>
            <a:prstGeom prst="roundRect">
              <a:avLst>
                <a:gd name="adj" fmla="val 593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zh-CN" altLang="en-US" sz="1600" dirty="0" smtClean="0">
                <a:latin typeface="+mn-lt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28" name="Rounded Rectangular Callout 127"/>
            <p:cNvSpPr/>
            <p:nvPr/>
          </p:nvSpPr>
          <p:spPr bwMode="auto">
            <a:xfrm>
              <a:off x="4388912" y="3905418"/>
              <a:ext cx="1878105" cy="2491297"/>
            </a:xfrm>
            <a:prstGeom prst="wedgeRoundRectCallout">
              <a:avLst>
                <a:gd name="adj1" fmla="val -91874"/>
                <a:gd name="adj2" fmla="val -79901"/>
                <a:gd name="adj3" fmla="val 16667"/>
              </a:avLst>
            </a:prstGeom>
            <a:solidFill>
              <a:schemeClr val="bg2">
                <a:lumMod val="90000"/>
                <a:alpha val="70980"/>
              </a:schemeClr>
            </a:solidFill>
            <a:ln w="12700">
              <a:solidFill>
                <a:schemeClr val="tx2">
                  <a:lumMod val="75000"/>
                </a:schemeClr>
              </a:solidFill>
              <a:prstDash val="sysDash"/>
              <a:miter lim="800000"/>
              <a:headEnd/>
              <a:tailEnd/>
            </a:ln>
          </p:spPr>
          <p:txBody>
            <a:bodyPr wrap="square" lIns="72000" tIns="72000" rIns="72000" bIns="72000" rtlCol="0" anchor="t"/>
            <a:lstStyle/>
            <a:p>
              <a:pPr marL="342900" indent="-342900" eaLnBrk="0" hangingPunct="0">
                <a:lnSpc>
                  <a:spcPct val="150000"/>
                </a:lnSpc>
                <a:buClr>
                  <a:schemeClr val="accent1"/>
                </a:buClr>
                <a:buFont typeface="Wingdings" panose="05000000000000000000" pitchFamily="2" charset="2"/>
                <a:buChar char="n"/>
              </a:pPr>
              <a:r>
                <a:rPr lang="zh-CN" altLang="en-US" sz="1600" dirty="0">
                  <a:latin typeface="Arial" panose="020B0604020202020204" pitchFamily="34" charset="0"/>
                  <a:ea typeface="微软雅黑" panose="020B0503020204020204" pitchFamily="34" charset="-122"/>
                  <a:cs typeface="Verdana" pitchFamily="34" charset="0"/>
                </a:rPr>
                <a:t>为宽输出范围重新选择谐振拓扑</a:t>
              </a:r>
              <a:r>
                <a:rPr lang="en-US" altLang="zh-CN" sz="1600" dirty="0">
                  <a:latin typeface="Arial" panose="020B0604020202020204" pitchFamily="34" charset="0"/>
                  <a:ea typeface="微软雅黑" panose="020B0503020204020204" pitchFamily="34" charset="-122"/>
                  <a:cs typeface="Verdana" pitchFamily="34" charset="0"/>
                </a:rPr>
                <a:t>LCC</a:t>
              </a:r>
            </a:p>
          </p:txBody>
        </p:sp>
        <p:sp>
          <p:nvSpPr>
            <p:cNvPr id="177" name="Rounded Rectangle 176"/>
            <p:cNvSpPr/>
            <p:nvPr/>
          </p:nvSpPr>
          <p:spPr bwMode="auto">
            <a:xfrm>
              <a:off x="6302080" y="3933070"/>
              <a:ext cx="2663371" cy="1224170"/>
            </a:xfrm>
            <a:prstGeom prst="roundRect">
              <a:avLst>
                <a:gd name="adj" fmla="val 10298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zh-CN" altLang="en-US" sz="1600" dirty="0" smtClean="0">
                <a:latin typeface="+mn-lt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12" name="Rounded Rectangle 211"/>
            <p:cNvSpPr/>
            <p:nvPr/>
          </p:nvSpPr>
          <p:spPr bwMode="auto">
            <a:xfrm>
              <a:off x="6301239" y="5193810"/>
              <a:ext cx="2663371" cy="1224170"/>
            </a:xfrm>
            <a:prstGeom prst="roundRect">
              <a:avLst>
                <a:gd name="adj" fmla="val 10298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zh-CN" altLang="en-US" sz="1600" dirty="0" smtClean="0">
                <a:latin typeface="+mn-lt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213" name="Group 212"/>
            <p:cNvGrpSpPr/>
            <p:nvPr/>
          </p:nvGrpSpPr>
          <p:grpSpPr>
            <a:xfrm>
              <a:off x="6419216" y="4084168"/>
              <a:ext cx="2643890" cy="880320"/>
              <a:chOff x="5138868" y="5039719"/>
              <a:chExt cx="2643890" cy="880320"/>
            </a:xfrm>
            <a:solidFill>
              <a:schemeClr val="accent2">
                <a:lumMod val="20000"/>
                <a:lumOff val="80000"/>
              </a:schemeClr>
            </a:solidFill>
          </p:grpSpPr>
          <p:grpSp>
            <p:nvGrpSpPr>
              <p:cNvPr id="214" name="Group 213"/>
              <p:cNvGrpSpPr/>
              <p:nvPr/>
            </p:nvGrpSpPr>
            <p:grpSpPr>
              <a:xfrm>
                <a:off x="5839747" y="5045966"/>
                <a:ext cx="315143" cy="127791"/>
                <a:chOff x="1366294" y="373096"/>
                <a:chExt cx="708266" cy="311820"/>
              </a:xfrm>
              <a:grpFill/>
            </p:grpSpPr>
            <p:sp>
              <p:nvSpPr>
                <p:cNvPr id="244" name="Freeform 243"/>
                <p:cNvSpPr>
                  <a:spLocks/>
                </p:cNvSpPr>
                <p:nvPr/>
              </p:nvSpPr>
              <p:spPr bwMode="auto">
                <a:xfrm>
                  <a:off x="1534541" y="373096"/>
                  <a:ext cx="225234" cy="173591"/>
                </a:xfrm>
                <a:custGeom>
                  <a:avLst/>
                  <a:gdLst>
                    <a:gd name="T0" fmla="*/ 0 w 106"/>
                    <a:gd name="T1" fmla="*/ 74 h 74"/>
                    <a:gd name="T2" fmla="*/ 2 w 106"/>
                    <a:gd name="T3" fmla="*/ 54 h 74"/>
                    <a:gd name="T4" fmla="*/ 7 w 106"/>
                    <a:gd name="T5" fmla="*/ 37 h 74"/>
                    <a:gd name="T6" fmla="*/ 16 w 106"/>
                    <a:gd name="T7" fmla="*/ 22 h 74"/>
                    <a:gd name="T8" fmla="*/ 28 w 106"/>
                    <a:gd name="T9" fmla="*/ 10 h 74"/>
                    <a:gd name="T10" fmla="*/ 40 w 106"/>
                    <a:gd name="T11" fmla="*/ 1 h 74"/>
                    <a:gd name="T12" fmla="*/ 53 w 106"/>
                    <a:gd name="T13" fmla="*/ 0 h 74"/>
                    <a:gd name="T14" fmla="*/ 67 w 106"/>
                    <a:gd name="T15" fmla="*/ 1 h 74"/>
                    <a:gd name="T16" fmla="*/ 79 w 106"/>
                    <a:gd name="T17" fmla="*/ 10 h 74"/>
                    <a:gd name="T18" fmla="*/ 91 w 106"/>
                    <a:gd name="T19" fmla="*/ 22 h 74"/>
                    <a:gd name="T20" fmla="*/ 97 w 106"/>
                    <a:gd name="T21" fmla="*/ 37 h 74"/>
                    <a:gd name="T22" fmla="*/ 104 w 106"/>
                    <a:gd name="T23" fmla="*/ 54 h 74"/>
                    <a:gd name="T24" fmla="*/ 106 w 106"/>
                    <a:gd name="T25" fmla="*/ 74 h 7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06"/>
                    <a:gd name="T40" fmla="*/ 0 h 74"/>
                    <a:gd name="T41" fmla="*/ 106 w 106"/>
                    <a:gd name="T42" fmla="*/ 74 h 7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06" h="74">
                      <a:moveTo>
                        <a:pt x="0" y="74"/>
                      </a:moveTo>
                      <a:lnTo>
                        <a:pt x="2" y="54"/>
                      </a:lnTo>
                      <a:lnTo>
                        <a:pt x="7" y="37"/>
                      </a:lnTo>
                      <a:lnTo>
                        <a:pt x="16" y="22"/>
                      </a:lnTo>
                      <a:lnTo>
                        <a:pt x="28" y="10"/>
                      </a:lnTo>
                      <a:lnTo>
                        <a:pt x="40" y="1"/>
                      </a:lnTo>
                      <a:lnTo>
                        <a:pt x="53" y="0"/>
                      </a:lnTo>
                      <a:lnTo>
                        <a:pt x="67" y="1"/>
                      </a:lnTo>
                      <a:lnTo>
                        <a:pt x="79" y="10"/>
                      </a:lnTo>
                      <a:lnTo>
                        <a:pt x="91" y="22"/>
                      </a:lnTo>
                      <a:lnTo>
                        <a:pt x="97" y="37"/>
                      </a:lnTo>
                      <a:lnTo>
                        <a:pt x="104" y="54"/>
                      </a:lnTo>
                      <a:lnTo>
                        <a:pt x="106" y="74"/>
                      </a:lnTo>
                    </a:path>
                  </a:pathLst>
                </a:custGeom>
                <a:grp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45" name="Freeform 244"/>
                <p:cNvSpPr>
                  <a:spLocks/>
                </p:cNvSpPr>
                <p:nvPr/>
              </p:nvSpPr>
              <p:spPr bwMode="auto">
                <a:xfrm>
                  <a:off x="1862894" y="373096"/>
                  <a:ext cx="211666" cy="173591"/>
                </a:xfrm>
                <a:custGeom>
                  <a:avLst/>
                  <a:gdLst>
                    <a:gd name="T0" fmla="*/ 0 w 100"/>
                    <a:gd name="T1" fmla="*/ 74 h 74"/>
                    <a:gd name="T2" fmla="*/ 1 w 100"/>
                    <a:gd name="T3" fmla="*/ 54 h 74"/>
                    <a:gd name="T4" fmla="*/ 6 w 100"/>
                    <a:gd name="T5" fmla="*/ 37 h 74"/>
                    <a:gd name="T6" fmla="*/ 13 w 100"/>
                    <a:gd name="T7" fmla="*/ 22 h 74"/>
                    <a:gd name="T8" fmla="*/ 25 w 100"/>
                    <a:gd name="T9" fmla="*/ 10 h 74"/>
                    <a:gd name="T10" fmla="*/ 37 w 100"/>
                    <a:gd name="T11" fmla="*/ 1 h 74"/>
                    <a:gd name="T12" fmla="*/ 51 w 100"/>
                    <a:gd name="T13" fmla="*/ 0 h 74"/>
                    <a:gd name="T14" fmla="*/ 63 w 100"/>
                    <a:gd name="T15" fmla="*/ 1 h 74"/>
                    <a:gd name="T16" fmla="*/ 75 w 100"/>
                    <a:gd name="T17" fmla="*/ 10 h 74"/>
                    <a:gd name="T18" fmla="*/ 87 w 100"/>
                    <a:gd name="T19" fmla="*/ 22 h 74"/>
                    <a:gd name="T20" fmla="*/ 93 w 100"/>
                    <a:gd name="T21" fmla="*/ 37 h 74"/>
                    <a:gd name="T22" fmla="*/ 98 w 100"/>
                    <a:gd name="T23" fmla="*/ 54 h 74"/>
                    <a:gd name="T24" fmla="*/ 100 w 100"/>
                    <a:gd name="T25" fmla="*/ 74 h 7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00"/>
                    <a:gd name="T40" fmla="*/ 0 h 74"/>
                    <a:gd name="T41" fmla="*/ 100 w 100"/>
                    <a:gd name="T42" fmla="*/ 74 h 7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00" h="74">
                      <a:moveTo>
                        <a:pt x="0" y="74"/>
                      </a:moveTo>
                      <a:lnTo>
                        <a:pt x="1" y="54"/>
                      </a:lnTo>
                      <a:lnTo>
                        <a:pt x="6" y="37"/>
                      </a:lnTo>
                      <a:lnTo>
                        <a:pt x="13" y="22"/>
                      </a:lnTo>
                      <a:lnTo>
                        <a:pt x="25" y="10"/>
                      </a:lnTo>
                      <a:lnTo>
                        <a:pt x="37" y="1"/>
                      </a:lnTo>
                      <a:lnTo>
                        <a:pt x="51" y="0"/>
                      </a:lnTo>
                      <a:lnTo>
                        <a:pt x="63" y="1"/>
                      </a:lnTo>
                      <a:lnTo>
                        <a:pt x="75" y="10"/>
                      </a:lnTo>
                      <a:lnTo>
                        <a:pt x="87" y="22"/>
                      </a:lnTo>
                      <a:lnTo>
                        <a:pt x="93" y="37"/>
                      </a:lnTo>
                      <a:lnTo>
                        <a:pt x="98" y="54"/>
                      </a:lnTo>
                      <a:lnTo>
                        <a:pt x="100" y="74"/>
                      </a:lnTo>
                    </a:path>
                  </a:pathLst>
                </a:custGeom>
                <a:grp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46" name="Freeform 245"/>
                <p:cNvSpPr>
                  <a:spLocks/>
                </p:cNvSpPr>
                <p:nvPr/>
              </p:nvSpPr>
              <p:spPr bwMode="auto">
                <a:xfrm>
                  <a:off x="1862894" y="546686"/>
                  <a:ext cx="51560" cy="138230"/>
                </a:xfrm>
                <a:custGeom>
                  <a:avLst/>
                  <a:gdLst>
                    <a:gd name="T0" fmla="*/ 25 w 25"/>
                    <a:gd name="T1" fmla="*/ 0 h 58"/>
                    <a:gd name="T2" fmla="*/ 25 w 25"/>
                    <a:gd name="T3" fmla="*/ 17 h 58"/>
                    <a:gd name="T4" fmla="*/ 23 w 25"/>
                    <a:gd name="T5" fmla="*/ 34 h 58"/>
                    <a:gd name="T6" fmla="*/ 20 w 25"/>
                    <a:gd name="T7" fmla="*/ 48 h 58"/>
                    <a:gd name="T8" fmla="*/ 17 w 25"/>
                    <a:gd name="T9" fmla="*/ 56 h 58"/>
                    <a:gd name="T10" fmla="*/ 12 w 25"/>
                    <a:gd name="T11" fmla="*/ 58 h 58"/>
                    <a:gd name="T12" fmla="*/ 8 w 25"/>
                    <a:gd name="T13" fmla="*/ 56 h 58"/>
                    <a:gd name="T14" fmla="*/ 5 w 25"/>
                    <a:gd name="T15" fmla="*/ 48 h 58"/>
                    <a:gd name="T16" fmla="*/ 1 w 25"/>
                    <a:gd name="T17" fmla="*/ 34 h 58"/>
                    <a:gd name="T18" fmla="*/ 0 w 25"/>
                    <a:gd name="T19" fmla="*/ 17 h 58"/>
                    <a:gd name="T20" fmla="*/ 0 w 25"/>
                    <a:gd name="T21" fmla="*/ 0 h 5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5"/>
                    <a:gd name="T34" fmla="*/ 0 h 58"/>
                    <a:gd name="T35" fmla="*/ 25 w 25"/>
                    <a:gd name="T36" fmla="*/ 58 h 5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5" h="58">
                      <a:moveTo>
                        <a:pt x="25" y="0"/>
                      </a:moveTo>
                      <a:lnTo>
                        <a:pt x="25" y="17"/>
                      </a:lnTo>
                      <a:lnTo>
                        <a:pt x="23" y="34"/>
                      </a:lnTo>
                      <a:lnTo>
                        <a:pt x="20" y="48"/>
                      </a:lnTo>
                      <a:lnTo>
                        <a:pt x="17" y="56"/>
                      </a:lnTo>
                      <a:lnTo>
                        <a:pt x="12" y="58"/>
                      </a:lnTo>
                      <a:lnTo>
                        <a:pt x="8" y="56"/>
                      </a:lnTo>
                      <a:lnTo>
                        <a:pt x="5" y="48"/>
                      </a:lnTo>
                      <a:lnTo>
                        <a:pt x="1" y="34"/>
                      </a:lnTo>
                      <a:lnTo>
                        <a:pt x="0" y="17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47" name="Freeform 246"/>
                <p:cNvSpPr>
                  <a:spLocks/>
                </p:cNvSpPr>
                <p:nvPr/>
              </p:nvSpPr>
              <p:spPr bwMode="auto">
                <a:xfrm>
                  <a:off x="1697361" y="546687"/>
                  <a:ext cx="59701" cy="138229"/>
                </a:xfrm>
                <a:custGeom>
                  <a:avLst/>
                  <a:gdLst>
                    <a:gd name="T0" fmla="*/ 27 w 27"/>
                    <a:gd name="T1" fmla="*/ 0 h 58"/>
                    <a:gd name="T2" fmla="*/ 26 w 27"/>
                    <a:gd name="T3" fmla="*/ 17 h 58"/>
                    <a:gd name="T4" fmla="*/ 24 w 27"/>
                    <a:gd name="T5" fmla="*/ 34 h 58"/>
                    <a:gd name="T6" fmla="*/ 20 w 27"/>
                    <a:gd name="T7" fmla="*/ 48 h 58"/>
                    <a:gd name="T8" fmla="*/ 17 w 27"/>
                    <a:gd name="T9" fmla="*/ 56 h 58"/>
                    <a:gd name="T10" fmla="*/ 14 w 27"/>
                    <a:gd name="T11" fmla="*/ 58 h 58"/>
                    <a:gd name="T12" fmla="*/ 8 w 27"/>
                    <a:gd name="T13" fmla="*/ 56 h 58"/>
                    <a:gd name="T14" fmla="*/ 5 w 27"/>
                    <a:gd name="T15" fmla="*/ 48 h 58"/>
                    <a:gd name="T16" fmla="*/ 3 w 27"/>
                    <a:gd name="T17" fmla="*/ 34 h 58"/>
                    <a:gd name="T18" fmla="*/ 2 w 27"/>
                    <a:gd name="T19" fmla="*/ 17 h 58"/>
                    <a:gd name="T20" fmla="*/ 0 w 27"/>
                    <a:gd name="T21" fmla="*/ 0 h 5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7"/>
                    <a:gd name="T34" fmla="*/ 0 h 58"/>
                    <a:gd name="T35" fmla="*/ 27 w 27"/>
                    <a:gd name="T36" fmla="*/ 58 h 5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7" h="58">
                      <a:moveTo>
                        <a:pt x="27" y="0"/>
                      </a:moveTo>
                      <a:lnTo>
                        <a:pt x="26" y="17"/>
                      </a:lnTo>
                      <a:lnTo>
                        <a:pt x="24" y="34"/>
                      </a:lnTo>
                      <a:lnTo>
                        <a:pt x="20" y="48"/>
                      </a:lnTo>
                      <a:lnTo>
                        <a:pt x="17" y="56"/>
                      </a:lnTo>
                      <a:lnTo>
                        <a:pt x="14" y="58"/>
                      </a:lnTo>
                      <a:lnTo>
                        <a:pt x="8" y="56"/>
                      </a:lnTo>
                      <a:lnTo>
                        <a:pt x="5" y="48"/>
                      </a:lnTo>
                      <a:lnTo>
                        <a:pt x="3" y="34"/>
                      </a:lnTo>
                      <a:lnTo>
                        <a:pt x="2" y="17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48" name="Freeform 247"/>
                <p:cNvSpPr>
                  <a:spLocks/>
                </p:cNvSpPr>
                <p:nvPr/>
              </p:nvSpPr>
              <p:spPr bwMode="auto">
                <a:xfrm>
                  <a:off x="1697361" y="373096"/>
                  <a:ext cx="217093" cy="173591"/>
                </a:xfrm>
                <a:custGeom>
                  <a:avLst/>
                  <a:gdLst>
                    <a:gd name="T0" fmla="*/ 0 w 102"/>
                    <a:gd name="T1" fmla="*/ 74 h 74"/>
                    <a:gd name="T2" fmla="*/ 2 w 102"/>
                    <a:gd name="T3" fmla="*/ 54 h 74"/>
                    <a:gd name="T4" fmla="*/ 7 w 102"/>
                    <a:gd name="T5" fmla="*/ 37 h 74"/>
                    <a:gd name="T6" fmla="*/ 15 w 102"/>
                    <a:gd name="T7" fmla="*/ 22 h 74"/>
                    <a:gd name="T8" fmla="*/ 26 w 102"/>
                    <a:gd name="T9" fmla="*/ 10 h 74"/>
                    <a:gd name="T10" fmla="*/ 37 w 102"/>
                    <a:gd name="T11" fmla="*/ 1 h 74"/>
                    <a:gd name="T12" fmla="*/ 51 w 102"/>
                    <a:gd name="T13" fmla="*/ 0 h 74"/>
                    <a:gd name="T14" fmla="*/ 65 w 102"/>
                    <a:gd name="T15" fmla="*/ 1 h 74"/>
                    <a:gd name="T16" fmla="*/ 77 w 102"/>
                    <a:gd name="T17" fmla="*/ 10 h 74"/>
                    <a:gd name="T18" fmla="*/ 87 w 102"/>
                    <a:gd name="T19" fmla="*/ 22 h 74"/>
                    <a:gd name="T20" fmla="*/ 95 w 102"/>
                    <a:gd name="T21" fmla="*/ 37 h 74"/>
                    <a:gd name="T22" fmla="*/ 100 w 102"/>
                    <a:gd name="T23" fmla="*/ 54 h 74"/>
                    <a:gd name="T24" fmla="*/ 102 w 102"/>
                    <a:gd name="T25" fmla="*/ 74 h 7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02"/>
                    <a:gd name="T40" fmla="*/ 0 h 74"/>
                    <a:gd name="T41" fmla="*/ 102 w 102"/>
                    <a:gd name="T42" fmla="*/ 74 h 7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02" h="74">
                      <a:moveTo>
                        <a:pt x="0" y="74"/>
                      </a:moveTo>
                      <a:lnTo>
                        <a:pt x="2" y="54"/>
                      </a:lnTo>
                      <a:lnTo>
                        <a:pt x="7" y="37"/>
                      </a:lnTo>
                      <a:lnTo>
                        <a:pt x="15" y="22"/>
                      </a:lnTo>
                      <a:lnTo>
                        <a:pt x="26" y="10"/>
                      </a:lnTo>
                      <a:lnTo>
                        <a:pt x="37" y="1"/>
                      </a:lnTo>
                      <a:lnTo>
                        <a:pt x="51" y="0"/>
                      </a:lnTo>
                      <a:lnTo>
                        <a:pt x="65" y="1"/>
                      </a:lnTo>
                      <a:lnTo>
                        <a:pt x="77" y="10"/>
                      </a:lnTo>
                      <a:lnTo>
                        <a:pt x="87" y="22"/>
                      </a:lnTo>
                      <a:lnTo>
                        <a:pt x="95" y="37"/>
                      </a:lnTo>
                      <a:lnTo>
                        <a:pt x="100" y="54"/>
                      </a:lnTo>
                      <a:lnTo>
                        <a:pt x="102" y="74"/>
                      </a:lnTo>
                    </a:path>
                  </a:pathLst>
                </a:custGeom>
                <a:grp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49" name="Freeform 248"/>
                <p:cNvSpPr>
                  <a:spLocks/>
                </p:cNvSpPr>
                <p:nvPr/>
              </p:nvSpPr>
              <p:spPr bwMode="auto">
                <a:xfrm>
                  <a:off x="1534541" y="546686"/>
                  <a:ext cx="54273" cy="138230"/>
                </a:xfrm>
                <a:custGeom>
                  <a:avLst/>
                  <a:gdLst>
                    <a:gd name="T0" fmla="*/ 26 w 26"/>
                    <a:gd name="T1" fmla="*/ 0 h 58"/>
                    <a:gd name="T2" fmla="*/ 26 w 26"/>
                    <a:gd name="T3" fmla="*/ 17 h 58"/>
                    <a:gd name="T4" fmla="*/ 24 w 26"/>
                    <a:gd name="T5" fmla="*/ 34 h 58"/>
                    <a:gd name="T6" fmla="*/ 21 w 26"/>
                    <a:gd name="T7" fmla="*/ 48 h 58"/>
                    <a:gd name="T8" fmla="*/ 17 w 26"/>
                    <a:gd name="T9" fmla="*/ 56 h 58"/>
                    <a:gd name="T10" fmla="*/ 14 w 26"/>
                    <a:gd name="T11" fmla="*/ 58 h 58"/>
                    <a:gd name="T12" fmla="*/ 9 w 26"/>
                    <a:gd name="T13" fmla="*/ 56 h 58"/>
                    <a:gd name="T14" fmla="*/ 5 w 26"/>
                    <a:gd name="T15" fmla="*/ 48 h 58"/>
                    <a:gd name="T16" fmla="*/ 2 w 26"/>
                    <a:gd name="T17" fmla="*/ 34 h 58"/>
                    <a:gd name="T18" fmla="*/ 0 w 26"/>
                    <a:gd name="T19" fmla="*/ 17 h 58"/>
                    <a:gd name="T20" fmla="*/ 0 w 26"/>
                    <a:gd name="T21" fmla="*/ 0 h 5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6"/>
                    <a:gd name="T34" fmla="*/ 0 h 58"/>
                    <a:gd name="T35" fmla="*/ 26 w 26"/>
                    <a:gd name="T36" fmla="*/ 58 h 5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6" h="58">
                      <a:moveTo>
                        <a:pt x="26" y="0"/>
                      </a:moveTo>
                      <a:lnTo>
                        <a:pt x="26" y="17"/>
                      </a:lnTo>
                      <a:lnTo>
                        <a:pt x="24" y="34"/>
                      </a:lnTo>
                      <a:lnTo>
                        <a:pt x="21" y="48"/>
                      </a:lnTo>
                      <a:lnTo>
                        <a:pt x="17" y="56"/>
                      </a:lnTo>
                      <a:lnTo>
                        <a:pt x="14" y="58"/>
                      </a:lnTo>
                      <a:lnTo>
                        <a:pt x="9" y="56"/>
                      </a:lnTo>
                      <a:lnTo>
                        <a:pt x="5" y="48"/>
                      </a:lnTo>
                      <a:lnTo>
                        <a:pt x="2" y="34"/>
                      </a:lnTo>
                      <a:lnTo>
                        <a:pt x="0" y="17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50" name="Freeform 249"/>
                <p:cNvSpPr>
                  <a:spLocks/>
                </p:cNvSpPr>
                <p:nvPr/>
              </p:nvSpPr>
              <p:spPr bwMode="auto">
                <a:xfrm>
                  <a:off x="1366294" y="373096"/>
                  <a:ext cx="222520" cy="173591"/>
                </a:xfrm>
                <a:custGeom>
                  <a:avLst/>
                  <a:gdLst>
                    <a:gd name="T0" fmla="*/ 0 w 104"/>
                    <a:gd name="T1" fmla="*/ 74 h 74"/>
                    <a:gd name="T2" fmla="*/ 2 w 104"/>
                    <a:gd name="T3" fmla="*/ 54 h 74"/>
                    <a:gd name="T4" fmla="*/ 7 w 104"/>
                    <a:gd name="T5" fmla="*/ 37 h 74"/>
                    <a:gd name="T6" fmla="*/ 15 w 104"/>
                    <a:gd name="T7" fmla="*/ 22 h 74"/>
                    <a:gd name="T8" fmla="*/ 26 w 104"/>
                    <a:gd name="T9" fmla="*/ 10 h 74"/>
                    <a:gd name="T10" fmla="*/ 39 w 104"/>
                    <a:gd name="T11" fmla="*/ 1 h 74"/>
                    <a:gd name="T12" fmla="*/ 53 w 104"/>
                    <a:gd name="T13" fmla="*/ 0 h 74"/>
                    <a:gd name="T14" fmla="*/ 65 w 104"/>
                    <a:gd name="T15" fmla="*/ 1 h 74"/>
                    <a:gd name="T16" fmla="*/ 78 w 104"/>
                    <a:gd name="T17" fmla="*/ 10 h 74"/>
                    <a:gd name="T18" fmla="*/ 89 w 104"/>
                    <a:gd name="T19" fmla="*/ 22 h 74"/>
                    <a:gd name="T20" fmla="*/ 97 w 104"/>
                    <a:gd name="T21" fmla="*/ 37 h 74"/>
                    <a:gd name="T22" fmla="*/ 102 w 104"/>
                    <a:gd name="T23" fmla="*/ 54 h 74"/>
                    <a:gd name="T24" fmla="*/ 104 w 104"/>
                    <a:gd name="T25" fmla="*/ 74 h 7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04"/>
                    <a:gd name="T40" fmla="*/ 0 h 74"/>
                    <a:gd name="T41" fmla="*/ 104 w 104"/>
                    <a:gd name="T42" fmla="*/ 74 h 7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04" h="74">
                      <a:moveTo>
                        <a:pt x="0" y="74"/>
                      </a:moveTo>
                      <a:lnTo>
                        <a:pt x="2" y="54"/>
                      </a:lnTo>
                      <a:lnTo>
                        <a:pt x="7" y="37"/>
                      </a:lnTo>
                      <a:lnTo>
                        <a:pt x="15" y="22"/>
                      </a:lnTo>
                      <a:lnTo>
                        <a:pt x="26" y="10"/>
                      </a:lnTo>
                      <a:lnTo>
                        <a:pt x="39" y="1"/>
                      </a:lnTo>
                      <a:lnTo>
                        <a:pt x="53" y="0"/>
                      </a:lnTo>
                      <a:lnTo>
                        <a:pt x="65" y="1"/>
                      </a:lnTo>
                      <a:lnTo>
                        <a:pt x="78" y="10"/>
                      </a:lnTo>
                      <a:lnTo>
                        <a:pt x="89" y="22"/>
                      </a:lnTo>
                      <a:lnTo>
                        <a:pt x="97" y="37"/>
                      </a:lnTo>
                      <a:lnTo>
                        <a:pt x="102" y="54"/>
                      </a:lnTo>
                      <a:lnTo>
                        <a:pt x="104" y="74"/>
                      </a:lnTo>
                    </a:path>
                  </a:pathLst>
                </a:custGeom>
                <a:grp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</p:grpSp>
          <p:sp>
            <p:nvSpPr>
              <p:cNvPr id="215" name="Freeform 214"/>
              <p:cNvSpPr>
                <a:spLocks/>
              </p:cNvSpPr>
              <p:nvPr/>
            </p:nvSpPr>
            <p:spPr bwMode="auto">
              <a:xfrm>
                <a:off x="5371204" y="5078321"/>
                <a:ext cx="76069" cy="76411"/>
              </a:xfrm>
              <a:custGeom>
                <a:avLst/>
                <a:gdLst>
                  <a:gd name="T0" fmla="*/ 80 w 80"/>
                  <a:gd name="T1" fmla="*/ 40 h 79"/>
                  <a:gd name="T2" fmla="*/ 76 w 80"/>
                  <a:gd name="T3" fmla="*/ 25 h 79"/>
                  <a:gd name="T4" fmla="*/ 68 w 80"/>
                  <a:gd name="T5" fmla="*/ 11 h 79"/>
                  <a:gd name="T6" fmla="*/ 54 w 80"/>
                  <a:gd name="T7" fmla="*/ 3 h 79"/>
                  <a:gd name="T8" fmla="*/ 41 w 80"/>
                  <a:gd name="T9" fmla="*/ 0 h 79"/>
                  <a:gd name="T10" fmla="*/ 25 w 80"/>
                  <a:gd name="T11" fmla="*/ 3 h 79"/>
                  <a:gd name="T12" fmla="*/ 12 w 80"/>
                  <a:gd name="T13" fmla="*/ 11 h 79"/>
                  <a:gd name="T14" fmla="*/ 3 w 80"/>
                  <a:gd name="T15" fmla="*/ 25 h 79"/>
                  <a:gd name="T16" fmla="*/ 0 w 80"/>
                  <a:gd name="T17" fmla="*/ 40 h 79"/>
                  <a:gd name="T18" fmla="*/ 3 w 80"/>
                  <a:gd name="T19" fmla="*/ 54 h 79"/>
                  <a:gd name="T20" fmla="*/ 12 w 80"/>
                  <a:gd name="T21" fmla="*/ 67 h 79"/>
                  <a:gd name="T22" fmla="*/ 25 w 80"/>
                  <a:gd name="T23" fmla="*/ 76 h 79"/>
                  <a:gd name="T24" fmla="*/ 41 w 80"/>
                  <a:gd name="T25" fmla="*/ 79 h 79"/>
                  <a:gd name="T26" fmla="*/ 54 w 80"/>
                  <a:gd name="T27" fmla="*/ 76 h 79"/>
                  <a:gd name="T28" fmla="*/ 68 w 80"/>
                  <a:gd name="T29" fmla="*/ 67 h 79"/>
                  <a:gd name="T30" fmla="*/ 76 w 80"/>
                  <a:gd name="T31" fmla="*/ 54 h 79"/>
                  <a:gd name="T32" fmla="*/ 80 w 80"/>
                  <a:gd name="T33" fmla="*/ 40 h 7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80"/>
                  <a:gd name="T52" fmla="*/ 0 h 79"/>
                  <a:gd name="T53" fmla="*/ 80 w 80"/>
                  <a:gd name="T54" fmla="*/ 79 h 7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80" h="79">
                    <a:moveTo>
                      <a:pt x="80" y="40"/>
                    </a:moveTo>
                    <a:lnTo>
                      <a:pt x="76" y="25"/>
                    </a:lnTo>
                    <a:lnTo>
                      <a:pt x="68" y="11"/>
                    </a:lnTo>
                    <a:lnTo>
                      <a:pt x="54" y="3"/>
                    </a:lnTo>
                    <a:lnTo>
                      <a:pt x="41" y="0"/>
                    </a:lnTo>
                    <a:lnTo>
                      <a:pt x="25" y="3"/>
                    </a:lnTo>
                    <a:lnTo>
                      <a:pt x="12" y="11"/>
                    </a:lnTo>
                    <a:lnTo>
                      <a:pt x="3" y="25"/>
                    </a:lnTo>
                    <a:lnTo>
                      <a:pt x="0" y="40"/>
                    </a:lnTo>
                    <a:lnTo>
                      <a:pt x="3" y="54"/>
                    </a:lnTo>
                    <a:lnTo>
                      <a:pt x="12" y="67"/>
                    </a:lnTo>
                    <a:lnTo>
                      <a:pt x="25" y="76"/>
                    </a:lnTo>
                    <a:lnTo>
                      <a:pt x="41" y="79"/>
                    </a:lnTo>
                    <a:lnTo>
                      <a:pt x="54" y="76"/>
                    </a:lnTo>
                    <a:lnTo>
                      <a:pt x="68" y="67"/>
                    </a:lnTo>
                    <a:lnTo>
                      <a:pt x="76" y="54"/>
                    </a:lnTo>
                    <a:lnTo>
                      <a:pt x="80" y="40"/>
                    </a:lnTo>
                    <a:close/>
                  </a:path>
                </a:pathLst>
              </a:custGeom>
              <a:grpFill/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216" name="Freeform 215"/>
              <p:cNvSpPr>
                <a:spLocks/>
              </p:cNvSpPr>
              <p:nvPr/>
            </p:nvSpPr>
            <p:spPr bwMode="auto">
              <a:xfrm>
                <a:off x="5382358" y="5844945"/>
                <a:ext cx="76069" cy="75094"/>
              </a:xfrm>
              <a:custGeom>
                <a:avLst/>
                <a:gdLst>
                  <a:gd name="T0" fmla="*/ 80 w 80"/>
                  <a:gd name="T1" fmla="*/ 39 h 78"/>
                  <a:gd name="T2" fmla="*/ 76 w 80"/>
                  <a:gd name="T3" fmla="*/ 24 h 78"/>
                  <a:gd name="T4" fmla="*/ 68 w 80"/>
                  <a:gd name="T5" fmla="*/ 12 h 78"/>
                  <a:gd name="T6" fmla="*/ 54 w 80"/>
                  <a:gd name="T7" fmla="*/ 3 h 78"/>
                  <a:gd name="T8" fmla="*/ 41 w 80"/>
                  <a:gd name="T9" fmla="*/ 0 h 78"/>
                  <a:gd name="T10" fmla="*/ 25 w 80"/>
                  <a:gd name="T11" fmla="*/ 3 h 78"/>
                  <a:gd name="T12" fmla="*/ 12 w 80"/>
                  <a:gd name="T13" fmla="*/ 12 h 78"/>
                  <a:gd name="T14" fmla="*/ 3 w 80"/>
                  <a:gd name="T15" fmla="*/ 24 h 78"/>
                  <a:gd name="T16" fmla="*/ 0 w 80"/>
                  <a:gd name="T17" fmla="*/ 39 h 78"/>
                  <a:gd name="T18" fmla="*/ 3 w 80"/>
                  <a:gd name="T19" fmla="*/ 54 h 78"/>
                  <a:gd name="T20" fmla="*/ 12 w 80"/>
                  <a:gd name="T21" fmla="*/ 68 h 78"/>
                  <a:gd name="T22" fmla="*/ 25 w 80"/>
                  <a:gd name="T23" fmla="*/ 76 h 78"/>
                  <a:gd name="T24" fmla="*/ 41 w 80"/>
                  <a:gd name="T25" fmla="*/ 78 h 78"/>
                  <a:gd name="T26" fmla="*/ 54 w 80"/>
                  <a:gd name="T27" fmla="*/ 76 h 78"/>
                  <a:gd name="T28" fmla="*/ 68 w 80"/>
                  <a:gd name="T29" fmla="*/ 68 h 78"/>
                  <a:gd name="T30" fmla="*/ 76 w 80"/>
                  <a:gd name="T31" fmla="*/ 54 h 78"/>
                  <a:gd name="T32" fmla="*/ 80 w 80"/>
                  <a:gd name="T33" fmla="*/ 39 h 7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80"/>
                  <a:gd name="T52" fmla="*/ 0 h 78"/>
                  <a:gd name="T53" fmla="*/ 80 w 80"/>
                  <a:gd name="T54" fmla="*/ 78 h 7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80" h="78">
                    <a:moveTo>
                      <a:pt x="80" y="39"/>
                    </a:moveTo>
                    <a:lnTo>
                      <a:pt x="76" y="24"/>
                    </a:lnTo>
                    <a:lnTo>
                      <a:pt x="68" y="12"/>
                    </a:lnTo>
                    <a:lnTo>
                      <a:pt x="54" y="3"/>
                    </a:lnTo>
                    <a:lnTo>
                      <a:pt x="41" y="0"/>
                    </a:lnTo>
                    <a:lnTo>
                      <a:pt x="25" y="3"/>
                    </a:lnTo>
                    <a:lnTo>
                      <a:pt x="12" y="12"/>
                    </a:lnTo>
                    <a:lnTo>
                      <a:pt x="3" y="24"/>
                    </a:lnTo>
                    <a:lnTo>
                      <a:pt x="0" y="39"/>
                    </a:lnTo>
                    <a:lnTo>
                      <a:pt x="3" y="54"/>
                    </a:lnTo>
                    <a:lnTo>
                      <a:pt x="12" y="68"/>
                    </a:lnTo>
                    <a:lnTo>
                      <a:pt x="25" y="76"/>
                    </a:lnTo>
                    <a:lnTo>
                      <a:pt x="41" y="78"/>
                    </a:lnTo>
                    <a:lnTo>
                      <a:pt x="54" y="76"/>
                    </a:lnTo>
                    <a:lnTo>
                      <a:pt x="68" y="68"/>
                    </a:lnTo>
                    <a:lnTo>
                      <a:pt x="76" y="54"/>
                    </a:lnTo>
                    <a:lnTo>
                      <a:pt x="80" y="39"/>
                    </a:lnTo>
                    <a:close/>
                  </a:path>
                </a:pathLst>
              </a:custGeom>
              <a:grpFill/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217" name="Freeform 216"/>
              <p:cNvSpPr>
                <a:spLocks/>
              </p:cNvSpPr>
              <p:nvPr/>
            </p:nvSpPr>
            <p:spPr bwMode="auto">
              <a:xfrm>
                <a:off x="6788415" y="5094678"/>
                <a:ext cx="48298" cy="47427"/>
              </a:xfrm>
              <a:custGeom>
                <a:avLst/>
                <a:gdLst>
                  <a:gd name="T0" fmla="*/ 0 w 51"/>
                  <a:gd name="T1" fmla="*/ 25 h 49"/>
                  <a:gd name="T2" fmla="*/ 4 w 51"/>
                  <a:gd name="T3" fmla="*/ 13 h 49"/>
                  <a:gd name="T4" fmla="*/ 11 w 51"/>
                  <a:gd name="T5" fmla="*/ 5 h 49"/>
                  <a:gd name="T6" fmla="*/ 21 w 51"/>
                  <a:gd name="T7" fmla="*/ 0 h 49"/>
                  <a:gd name="T8" fmla="*/ 33 w 51"/>
                  <a:gd name="T9" fmla="*/ 0 h 49"/>
                  <a:gd name="T10" fmla="*/ 43 w 51"/>
                  <a:gd name="T11" fmla="*/ 5 h 49"/>
                  <a:gd name="T12" fmla="*/ 50 w 51"/>
                  <a:gd name="T13" fmla="*/ 13 h 49"/>
                  <a:gd name="T14" fmla="*/ 51 w 51"/>
                  <a:gd name="T15" fmla="*/ 25 h 49"/>
                  <a:gd name="T16" fmla="*/ 50 w 51"/>
                  <a:gd name="T17" fmla="*/ 35 h 49"/>
                  <a:gd name="T18" fmla="*/ 43 w 51"/>
                  <a:gd name="T19" fmla="*/ 46 h 49"/>
                  <a:gd name="T20" fmla="*/ 33 w 51"/>
                  <a:gd name="T21" fmla="*/ 49 h 49"/>
                  <a:gd name="T22" fmla="*/ 21 w 51"/>
                  <a:gd name="T23" fmla="*/ 49 h 49"/>
                  <a:gd name="T24" fmla="*/ 11 w 51"/>
                  <a:gd name="T25" fmla="*/ 46 h 49"/>
                  <a:gd name="T26" fmla="*/ 4 w 51"/>
                  <a:gd name="T27" fmla="*/ 35 h 49"/>
                  <a:gd name="T28" fmla="*/ 0 w 51"/>
                  <a:gd name="T29" fmla="*/ 25 h 4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1"/>
                  <a:gd name="T46" fmla="*/ 0 h 49"/>
                  <a:gd name="T47" fmla="*/ 51 w 51"/>
                  <a:gd name="T48" fmla="*/ 49 h 4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1" h="49">
                    <a:moveTo>
                      <a:pt x="0" y="25"/>
                    </a:moveTo>
                    <a:lnTo>
                      <a:pt x="4" y="13"/>
                    </a:lnTo>
                    <a:lnTo>
                      <a:pt x="11" y="5"/>
                    </a:lnTo>
                    <a:lnTo>
                      <a:pt x="21" y="0"/>
                    </a:lnTo>
                    <a:lnTo>
                      <a:pt x="33" y="0"/>
                    </a:lnTo>
                    <a:lnTo>
                      <a:pt x="43" y="5"/>
                    </a:lnTo>
                    <a:lnTo>
                      <a:pt x="50" y="13"/>
                    </a:lnTo>
                    <a:lnTo>
                      <a:pt x="51" y="25"/>
                    </a:lnTo>
                    <a:lnTo>
                      <a:pt x="50" y="35"/>
                    </a:lnTo>
                    <a:lnTo>
                      <a:pt x="43" y="46"/>
                    </a:lnTo>
                    <a:lnTo>
                      <a:pt x="33" y="49"/>
                    </a:lnTo>
                    <a:lnTo>
                      <a:pt x="21" y="49"/>
                    </a:lnTo>
                    <a:lnTo>
                      <a:pt x="11" y="46"/>
                    </a:lnTo>
                    <a:lnTo>
                      <a:pt x="4" y="35"/>
                    </a:lnTo>
                    <a:lnTo>
                      <a:pt x="0" y="25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218" name="Freeform 217"/>
              <p:cNvSpPr>
                <a:spLocks/>
              </p:cNvSpPr>
              <p:nvPr/>
            </p:nvSpPr>
            <p:spPr bwMode="auto">
              <a:xfrm>
                <a:off x="6788415" y="5859437"/>
                <a:ext cx="48298" cy="47427"/>
              </a:xfrm>
              <a:custGeom>
                <a:avLst/>
                <a:gdLst>
                  <a:gd name="T0" fmla="*/ 0 w 51"/>
                  <a:gd name="T1" fmla="*/ 24 h 49"/>
                  <a:gd name="T2" fmla="*/ 4 w 51"/>
                  <a:gd name="T3" fmla="*/ 14 h 49"/>
                  <a:gd name="T4" fmla="*/ 11 w 51"/>
                  <a:gd name="T5" fmla="*/ 5 h 49"/>
                  <a:gd name="T6" fmla="*/ 21 w 51"/>
                  <a:gd name="T7" fmla="*/ 0 h 49"/>
                  <a:gd name="T8" fmla="*/ 33 w 51"/>
                  <a:gd name="T9" fmla="*/ 0 h 49"/>
                  <a:gd name="T10" fmla="*/ 43 w 51"/>
                  <a:gd name="T11" fmla="*/ 5 h 49"/>
                  <a:gd name="T12" fmla="*/ 50 w 51"/>
                  <a:gd name="T13" fmla="*/ 14 h 49"/>
                  <a:gd name="T14" fmla="*/ 51 w 51"/>
                  <a:gd name="T15" fmla="*/ 24 h 49"/>
                  <a:gd name="T16" fmla="*/ 50 w 51"/>
                  <a:gd name="T17" fmla="*/ 36 h 49"/>
                  <a:gd name="T18" fmla="*/ 43 w 51"/>
                  <a:gd name="T19" fmla="*/ 44 h 49"/>
                  <a:gd name="T20" fmla="*/ 33 w 51"/>
                  <a:gd name="T21" fmla="*/ 49 h 49"/>
                  <a:gd name="T22" fmla="*/ 21 w 51"/>
                  <a:gd name="T23" fmla="*/ 49 h 49"/>
                  <a:gd name="T24" fmla="*/ 11 w 51"/>
                  <a:gd name="T25" fmla="*/ 44 h 49"/>
                  <a:gd name="T26" fmla="*/ 4 w 51"/>
                  <a:gd name="T27" fmla="*/ 36 h 49"/>
                  <a:gd name="T28" fmla="*/ 0 w 51"/>
                  <a:gd name="T29" fmla="*/ 24 h 4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1"/>
                  <a:gd name="T46" fmla="*/ 0 h 49"/>
                  <a:gd name="T47" fmla="*/ 51 w 51"/>
                  <a:gd name="T48" fmla="*/ 49 h 4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1" h="49">
                    <a:moveTo>
                      <a:pt x="0" y="24"/>
                    </a:moveTo>
                    <a:lnTo>
                      <a:pt x="4" y="14"/>
                    </a:lnTo>
                    <a:lnTo>
                      <a:pt x="11" y="5"/>
                    </a:lnTo>
                    <a:lnTo>
                      <a:pt x="21" y="0"/>
                    </a:lnTo>
                    <a:lnTo>
                      <a:pt x="33" y="0"/>
                    </a:lnTo>
                    <a:lnTo>
                      <a:pt x="43" y="5"/>
                    </a:lnTo>
                    <a:lnTo>
                      <a:pt x="50" y="14"/>
                    </a:lnTo>
                    <a:lnTo>
                      <a:pt x="51" y="24"/>
                    </a:lnTo>
                    <a:lnTo>
                      <a:pt x="50" y="36"/>
                    </a:lnTo>
                    <a:lnTo>
                      <a:pt x="43" y="44"/>
                    </a:lnTo>
                    <a:lnTo>
                      <a:pt x="33" y="49"/>
                    </a:lnTo>
                    <a:lnTo>
                      <a:pt x="21" y="49"/>
                    </a:lnTo>
                    <a:lnTo>
                      <a:pt x="11" y="44"/>
                    </a:lnTo>
                    <a:lnTo>
                      <a:pt x="4" y="36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219" name="Text Box 1846"/>
              <p:cNvSpPr txBox="1">
                <a:spLocks noChangeArrowheads="1"/>
              </p:cNvSpPr>
              <p:nvPr/>
            </p:nvSpPr>
            <p:spPr bwMode="auto">
              <a:xfrm>
                <a:off x="7351697" y="5362191"/>
                <a:ext cx="431061" cy="227109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indent="0" algn="ctr" eaLnBrk="0" hangingPunct="0">
                  <a:defRPr sz="1600" b="1" i="1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defRPr>
                </a:lvl1pPr>
                <a:lvl2pPr indent="0">
                  <a:defRPr sz="1100">
                    <a:latin typeface="+mn-lt"/>
                  </a:defRPr>
                </a:lvl2pPr>
                <a:lvl3pPr indent="0">
                  <a:defRPr sz="1100">
                    <a:latin typeface="+mn-lt"/>
                  </a:defRPr>
                </a:lvl3pPr>
                <a:lvl4pPr indent="0">
                  <a:defRPr sz="1100">
                    <a:latin typeface="+mn-lt"/>
                  </a:defRPr>
                </a:lvl4pPr>
                <a:lvl5pPr indent="0">
                  <a:defRPr sz="1100">
                    <a:latin typeface="+mn-lt"/>
                  </a:defRPr>
                </a:lvl5pPr>
                <a:lvl6pPr indent="0">
                  <a:defRPr sz="1100">
                    <a:latin typeface="+mn-lt"/>
                  </a:defRPr>
                </a:lvl6pPr>
                <a:lvl7pPr indent="0">
                  <a:defRPr sz="1100">
                    <a:latin typeface="+mn-lt"/>
                  </a:defRPr>
                </a:lvl7pPr>
                <a:lvl8pPr indent="0">
                  <a:defRPr sz="1100">
                    <a:latin typeface="+mn-lt"/>
                  </a:defRPr>
                </a:lvl8pPr>
                <a:lvl9pPr indent="0">
                  <a:defRPr sz="1100">
                    <a:latin typeface="+mn-lt"/>
                  </a:defRPr>
                </a:lvl9pPr>
              </a:lstStyle>
              <a:p>
                <a:r>
                  <a:rPr lang="en-US" altLang="zh-CN" dirty="0"/>
                  <a:t>R</a:t>
                </a:r>
                <a:r>
                  <a:rPr lang="en-US" altLang="zh-CN" baseline="-25000" dirty="0"/>
                  <a:t>e</a:t>
                </a:r>
              </a:p>
            </p:txBody>
          </p:sp>
          <p:sp>
            <p:nvSpPr>
              <p:cNvPr id="220" name="Rectangle 219"/>
              <p:cNvSpPr/>
              <p:nvPr/>
            </p:nvSpPr>
            <p:spPr bwMode="auto">
              <a:xfrm>
                <a:off x="7308380" y="5387272"/>
                <a:ext cx="77300" cy="231867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0" hangingPunct="0"/>
                <a:endParaRPr lang="zh-CN" altLang="en-US" sz="1600"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  <p:cxnSp>
            <p:nvCxnSpPr>
              <p:cNvPr id="221" name="Straight Connector 220"/>
              <p:cNvCxnSpPr/>
              <p:nvPr/>
            </p:nvCxnSpPr>
            <p:spPr>
              <a:xfrm flipH="1">
                <a:off x="5458428" y="5883393"/>
                <a:ext cx="1888602" cy="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/>
              <p:cNvCxnSpPr/>
              <p:nvPr/>
            </p:nvCxnSpPr>
            <p:spPr>
              <a:xfrm>
                <a:off x="6471302" y="5114712"/>
                <a:ext cx="875728" cy="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/>
              <p:cNvCxnSpPr>
                <a:stCxn id="250" idx="0"/>
                <a:endCxn id="215" idx="0"/>
              </p:cNvCxnSpPr>
              <p:nvPr/>
            </p:nvCxnSpPr>
            <p:spPr>
              <a:xfrm flipH="1" flipV="1">
                <a:off x="5447273" y="5117010"/>
                <a:ext cx="392474" cy="97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/>
              <p:cNvCxnSpPr/>
              <p:nvPr/>
            </p:nvCxnSpPr>
            <p:spPr>
              <a:xfrm flipH="1">
                <a:off x="6817553" y="5137777"/>
                <a:ext cx="1" cy="173744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/>
              <p:cNvCxnSpPr/>
              <p:nvPr/>
            </p:nvCxnSpPr>
            <p:spPr>
              <a:xfrm flipH="1">
                <a:off x="6817554" y="5644791"/>
                <a:ext cx="2590" cy="214646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6" name="Group 225"/>
              <p:cNvGrpSpPr/>
              <p:nvPr/>
            </p:nvGrpSpPr>
            <p:grpSpPr>
              <a:xfrm rot="5400000">
                <a:off x="6363370" y="5083571"/>
                <a:ext cx="151784" cy="64080"/>
                <a:chOff x="2528483" y="471027"/>
                <a:chExt cx="370367" cy="144016"/>
              </a:xfrm>
              <a:grpFill/>
            </p:grpSpPr>
            <p:sp>
              <p:nvSpPr>
                <p:cNvPr id="242" name="Line 1778"/>
                <p:cNvSpPr>
                  <a:spLocks noChangeShapeType="1"/>
                </p:cNvSpPr>
                <p:nvPr/>
              </p:nvSpPr>
              <p:spPr bwMode="auto">
                <a:xfrm rot="5400000">
                  <a:off x="2714008" y="430201"/>
                  <a:ext cx="0" cy="369684"/>
                </a:xfrm>
                <a:prstGeom prst="line">
                  <a:avLst/>
                </a:prstGeom>
                <a:grp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43" name="Line 1778"/>
                <p:cNvSpPr>
                  <a:spLocks noChangeShapeType="1"/>
                </p:cNvSpPr>
                <p:nvPr/>
              </p:nvSpPr>
              <p:spPr bwMode="auto">
                <a:xfrm rot="5400000">
                  <a:off x="2713325" y="286185"/>
                  <a:ext cx="0" cy="369684"/>
                </a:xfrm>
                <a:prstGeom prst="line">
                  <a:avLst/>
                </a:prstGeom>
                <a:grp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</p:grpSp>
          <p:cxnSp>
            <p:nvCxnSpPr>
              <p:cNvPr id="227" name="Straight Connector 226"/>
              <p:cNvCxnSpPr/>
              <p:nvPr/>
            </p:nvCxnSpPr>
            <p:spPr>
              <a:xfrm>
                <a:off x="6154891" y="5115471"/>
                <a:ext cx="252331" cy="28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>
                <a:endCxn id="220" idx="0"/>
              </p:cNvCxnSpPr>
              <p:nvPr/>
            </p:nvCxnSpPr>
            <p:spPr>
              <a:xfrm>
                <a:off x="7347030" y="5118392"/>
                <a:ext cx="0" cy="268879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/>
              <p:cNvCxnSpPr>
                <a:stCxn id="220" idx="2"/>
              </p:cNvCxnSpPr>
              <p:nvPr/>
            </p:nvCxnSpPr>
            <p:spPr>
              <a:xfrm>
                <a:off x="7347030" y="5619138"/>
                <a:ext cx="0" cy="263353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0" name="Rectangle 229"/>
              <p:cNvSpPr>
                <a:spLocks noChangeArrowheads="1"/>
              </p:cNvSpPr>
              <p:nvPr/>
            </p:nvSpPr>
            <p:spPr bwMode="auto">
              <a:xfrm>
                <a:off x="6879349" y="5340730"/>
                <a:ext cx="405275" cy="3385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0" hangingPunct="0"/>
                <a:r>
                  <a:rPr lang="en-US" altLang="zh-CN" sz="1600" i="1" dirty="0" err="1" smtClean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L</a:t>
                </a:r>
                <a:r>
                  <a:rPr lang="en-US" altLang="zh-CN" sz="1600" i="1" baseline="-25000" dirty="0" err="1" smtClean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p</a:t>
                </a:r>
                <a:endParaRPr lang="en-US" altLang="zh-CN" sz="1600" i="1" baseline="-250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231" name="Rectangle 230"/>
              <p:cNvSpPr>
                <a:spLocks noChangeArrowheads="1"/>
              </p:cNvSpPr>
              <p:nvPr/>
            </p:nvSpPr>
            <p:spPr bwMode="auto">
              <a:xfrm>
                <a:off x="6136838" y="5191224"/>
                <a:ext cx="577870" cy="3385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0" hangingPunct="0"/>
                <a:r>
                  <a:rPr lang="en-US" altLang="zh-CN" sz="1600" i="1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C</a:t>
                </a:r>
                <a:r>
                  <a:rPr lang="en-US" altLang="zh-CN" sz="1600" i="1" baseline="-250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s</a:t>
                </a:r>
              </a:p>
            </p:txBody>
          </p:sp>
          <p:sp>
            <p:nvSpPr>
              <p:cNvPr id="232" name="Rectangle 231"/>
              <p:cNvSpPr/>
              <p:nvPr/>
            </p:nvSpPr>
            <p:spPr>
              <a:xfrm>
                <a:off x="5138868" y="5349316"/>
                <a:ext cx="513282" cy="307777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r>
                  <a:rPr lang="en-US" altLang="zh-CN" sz="1400" dirty="0" smtClean="0">
                    <a:ea typeface="微软雅黑" panose="020B0503020204020204" pitchFamily="34" charset="-122"/>
                  </a:rPr>
                  <a:t>LLC</a:t>
                </a:r>
                <a:endParaRPr lang="zh-CN" altLang="en-US" sz="1400" dirty="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33" name="Group 232"/>
              <p:cNvGrpSpPr/>
              <p:nvPr/>
            </p:nvGrpSpPr>
            <p:grpSpPr>
              <a:xfrm rot="5228351">
                <a:off x="6670146" y="5429594"/>
                <a:ext cx="315143" cy="128145"/>
                <a:chOff x="1366294" y="373096"/>
                <a:chExt cx="708266" cy="312684"/>
              </a:xfrm>
              <a:grpFill/>
            </p:grpSpPr>
            <p:sp>
              <p:nvSpPr>
                <p:cNvPr id="235" name="Freeform 234"/>
                <p:cNvSpPr>
                  <a:spLocks/>
                </p:cNvSpPr>
                <p:nvPr/>
              </p:nvSpPr>
              <p:spPr bwMode="auto">
                <a:xfrm>
                  <a:off x="1534541" y="373096"/>
                  <a:ext cx="225234" cy="173591"/>
                </a:xfrm>
                <a:custGeom>
                  <a:avLst/>
                  <a:gdLst>
                    <a:gd name="T0" fmla="*/ 0 w 106"/>
                    <a:gd name="T1" fmla="*/ 74 h 74"/>
                    <a:gd name="T2" fmla="*/ 2 w 106"/>
                    <a:gd name="T3" fmla="*/ 54 h 74"/>
                    <a:gd name="T4" fmla="*/ 7 w 106"/>
                    <a:gd name="T5" fmla="*/ 37 h 74"/>
                    <a:gd name="T6" fmla="*/ 16 w 106"/>
                    <a:gd name="T7" fmla="*/ 22 h 74"/>
                    <a:gd name="T8" fmla="*/ 28 w 106"/>
                    <a:gd name="T9" fmla="*/ 10 h 74"/>
                    <a:gd name="T10" fmla="*/ 40 w 106"/>
                    <a:gd name="T11" fmla="*/ 1 h 74"/>
                    <a:gd name="T12" fmla="*/ 53 w 106"/>
                    <a:gd name="T13" fmla="*/ 0 h 74"/>
                    <a:gd name="T14" fmla="*/ 67 w 106"/>
                    <a:gd name="T15" fmla="*/ 1 h 74"/>
                    <a:gd name="T16" fmla="*/ 79 w 106"/>
                    <a:gd name="T17" fmla="*/ 10 h 74"/>
                    <a:gd name="T18" fmla="*/ 91 w 106"/>
                    <a:gd name="T19" fmla="*/ 22 h 74"/>
                    <a:gd name="T20" fmla="*/ 97 w 106"/>
                    <a:gd name="T21" fmla="*/ 37 h 74"/>
                    <a:gd name="T22" fmla="*/ 104 w 106"/>
                    <a:gd name="T23" fmla="*/ 54 h 74"/>
                    <a:gd name="T24" fmla="*/ 106 w 106"/>
                    <a:gd name="T25" fmla="*/ 74 h 7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06"/>
                    <a:gd name="T40" fmla="*/ 0 h 74"/>
                    <a:gd name="T41" fmla="*/ 106 w 106"/>
                    <a:gd name="T42" fmla="*/ 74 h 7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06" h="74">
                      <a:moveTo>
                        <a:pt x="0" y="74"/>
                      </a:moveTo>
                      <a:lnTo>
                        <a:pt x="2" y="54"/>
                      </a:lnTo>
                      <a:lnTo>
                        <a:pt x="7" y="37"/>
                      </a:lnTo>
                      <a:lnTo>
                        <a:pt x="16" y="22"/>
                      </a:lnTo>
                      <a:lnTo>
                        <a:pt x="28" y="10"/>
                      </a:lnTo>
                      <a:lnTo>
                        <a:pt x="40" y="1"/>
                      </a:lnTo>
                      <a:lnTo>
                        <a:pt x="53" y="0"/>
                      </a:lnTo>
                      <a:lnTo>
                        <a:pt x="67" y="1"/>
                      </a:lnTo>
                      <a:lnTo>
                        <a:pt x="79" y="10"/>
                      </a:lnTo>
                      <a:lnTo>
                        <a:pt x="91" y="22"/>
                      </a:lnTo>
                      <a:lnTo>
                        <a:pt x="97" y="37"/>
                      </a:lnTo>
                      <a:lnTo>
                        <a:pt x="104" y="54"/>
                      </a:lnTo>
                      <a:lnTo>
                        <a:pt x="106" y="74"/>
                      </a:lnTo>
                    </a:path>
                  </a:pathLst>
                </a:custGeom>
                <a:grp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36" name="Freeform 235"/>
                <p:cNvSpPr>
                  <a:spLocks/>
                </p:cNvSpPr>
                <p:nvPr/>
              </p:nvSpPr>
              <p:spPr bwMode="auto">
                <a:xfrm>
                  <a:off x="1862894" y="373096"/>
                  <a:ext cx="211666" cy="173591"/>
                </a:xfrm>
                <a:custGeom>
                  <a:avLst/>
                  <a:gdLst>
                    <a:gd name="T0" fmla="*/ 0 w 100"/>
                    <a:gd name="T1" fmla="*/ 74 h 74"/>
                    <a:gd name="T2" fmla="*/ 1 w 100"/>
                    <a:gd name="T3" fmla="*/ 54 h 74"/>
                    <a:gd name="T4" fmla="*/ 6 w 100"/>
                    <a:gd name="T5" fmla="*/ 37 h 74"/>
                    <a:gd name="T6" fmla="*/ 13 w 100"/>
                    <a:gd name="T7" fmla="*/ 22 h 74"/>
                    <a:gd name="T8" fmla="*/ 25 w 100"/>
                    <a:gd name="T9" fmla="*/ 10 h 74"/>
                    <a:gd name="T10" fmla="*/ 37 w 100"/>
                    <a:gd name="T11" fmla="*/ 1 h 74"/>
                    <a:gd name="T12" fmla="*/ 51 w 100"/>
                    <a:gd name="T13" fmla="*/ 0 h 74"/>
                    <a:gd name="T14" fmla="*/ 63 w 100"/>
                    <a:gd name="T15" fmla="*/ 1 h 74"/>
                    <a:gd name="T16" fmla="*/ 75 w 100"/>
                    <a:gd name="T17" fmla="*/ 10 h 74"/>
                    <a:gd name="T18" fmla="*/ 87 w 100"/>
                    <a:gd name="T19" fmla="*/ 22 h 74"/>
                    <a:gd name="T20" fmla="*/ 93 w 100"/>
                    <a:gd name="T21" fmla="*/ 37 h 74"/>
                    <a:gd name="T22" fmla="*/ 98 w 100"/>
                    <a:gd name="T23" fmla="*/ 54 h 74"/>
                    <a:gd name="T24" fmla="*/ 100 w 100"/>
                    <a:gd name="T25" fmla="*/ 74 h 7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00"/>
                    <a:gd name="T40" fmla="*/ 0 h 74"/>
                    <a:gd name="T41" fmla="*/ 100 w 100"/>
                    <a:gd name="T42" fmla="*/ 74 h 7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00" h="74">
                      <a:moveTo>
                        <a:pt x="0" y="74"/>
                      </a:moveTo>
                      <a:lnTo>
                        <a:pt x="1" y="54"/>
                      </a:lnTo>
                      <a:lnTo>
                        <a:pt x="6" y="37"/>
                      </a:lnTo>
                      <a:lnTo>
                        <a:pt x="13" y="22"/>
                      </a:lnTo>
                      <a:lnTo>
                        <a:pt x="25" y="10"/>
                      </a:lnTo>
                      <a:lnTo>
                        <a:pt x="37" y="1"/>
                      </a:lnTo>
                      <a:lnTo>
                        <a:pt x="51" y="0"/>
                      </a:lnTo>
                      <a:lnTo>
                        <a:pt x="63" y="1"/>
                      </a:lnTo>
                      <a:lnTo>
                        <a:pt x="75" y="10"/>
                      </a:lnTo>
                      <a:lnTo>
                        <a:pt x="87" y="22"/>
                      </a:lnTo>
                      <a:lnTo>
                        <a:pt x="93" y="37"/>
                      </a:lnTo>
                      <a:lnTo>
                        <a:pt x="98" y="54"/>
                      </a:lnTo>
                      <a:lnTo>
                        <a:pt x="100" y="74"/>
                      </a:lnTo>
                    </a:path>
                  </a:pathLst>
                </a:custGeom>
                <a:grp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37" name="Freeform 236"/>
                <p:cNvSpPr>
                  <a:spLocks/>
                </p:cNvSpPr>
                <p:nvPr/>
              </p:nvSpPr>
              <p:spPr bwMode="auto">
                <a:xfrm>
                  <a:off x="1878803" y="547548"/>
                  <a:ext cx="51561" cy="138231"/>
                </a:xfrm>
                <a:custGeom>
                  <a:avLst/>
                  <a:gdLst>
                    <a:gd name="T0" fmla="*/ 25 w 25"/>
                    <a:gd name="T1" fmla="*/ 0 h 58"/>
                    <a:gd name="T2" fmla="*/ 25 w 25"/>
                    <a:gd name="T3" fmla="*/ 17 h 58"/>
                    <a:gd name="T4" fmla="*/ 23 w 25"/>
                    <a:gd name="T5" fmla="*/ 34 h 58"/>
                    <a:gd name="T6" fmla="*/ 20 w 25"/>
                    <a:gd name="T7" fmla="*/ 48 h 58"/>
                    <a:gd name="T8" fmla="*/ 17 w 25"/>
                    <a:gd name="T9" fmla="*/ 56 h 58"/>
                    <a:gd name="T10" fmla="*/ 12 w 25"/>
                    <a:gd name="T11" fmla="*/ 58 h 58"/>
                    <a:gd name="T12" fmla="*/ 8 w 25"/>
                    <a:gd name="T13" fmla="*/ 56 h 58"/>
                    <a:gd name="T14" fmla="*/ 5 w 25"/>
                    <a:gd name="T15" fmla="*/ 48 h 58"/>
                    <a:gd name="T16" fmla="*/ 1 w 25"/>
                    <a:gd name="T17" fmla="*/ 34 h 58"/>
                    <a:gd name="T18" fmla="*/ 0 w 25"/>
                    <a:gd name="T19" fmla="*/ 17 h 58"/>
                    <a:gd name="T20" fmla="*/ 0 w 25"/>
                    <a:gd name="T21" fmla="*/ 0 h 5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5"/>
                    <a:gd name="T34" fmla="*/ 0 h 58"/>
                    <a:gd name="T35" fmla="*/ 25 w 25"/>
                    <a:gd name="T36" fmla="*/ 58 h 5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5" h="58">
                      <a:moveTo>
                        <a:pt x="25" y="0"/>
                      </a:moveTo>
                      <a:lnTo>
                        <a:pt x="25" y="17"/>
                      </a:lnTo>
                      <a:lnTo>
                        <a:pt x="23" y="34"/>
                      </a:lnTo>
                      <a:lnTo>
                        <a:pt x="20" y="48"/>
                      </a:lnTo>
                      <a:lnTo>
                        <a:pt x="17" y="56"/>
                      </a:lnTo>
                      <a:lnTo>
                        <a:pt x="12" y="58"/>
                      </a:lnTo>
                      <a:lnTo>
                        <a:pt x="8" y="56"/>
                      </a:lnTo>
                      <a:lnTo>
                        <a:pt x="5" y="48"/>
                      </a:lnTo>
                      <a:lnTo>
                        <a:pt x="1" y="34"/>
                      </a:lnTo>
                      <a:lnTo>
                        <a:pt x="0" y="17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38" name="Freeform 237"/>
                <p:cNvSpPr>
                  <a:spLocks/>
                </p:cNvSpPr>
                <p:nvPr/>
              </p:nvSpPr>
              <p:spPr bwMode="auto">
                <a:xfrm>
                  <a:off x="1681450" y="545823"/>
                  <a:ext cx="59701" cy="138228"/>
                </a:xfrm>
                <a:custGeom>
                  <a:avLst/>
                  <a:gdLst>
                    <a:gd name="T0" fmla="*/ 27 w 27"/>
                    <a:gd name="T1" fmla="*/ 0 h 58"/>
                    <a:gd name="T2" fmla="*/ 26 w 27"/>
                    <a:gd name="T3" fmla="*/ 17 h 58"/>
                    <a:gd name="T4" fmla="*/ 24 w 27"/>
                    <a:gd name="T5" fmla="*/ 34 h 58"/>
                    <a:gd name="T6" fmla="*/ 20 w 27"/>
                    <a:gd name="T7" fmla="*/ 48 h 58"/>
                    <a:gd name="T8" fmla="*/ 17 w 27"/>
                    <a:gd name="T9" fmla="*/ 56 h 58"/>
                    <a:gd name="T10" fmla="*/ 14 w 27"/>
                    <a:gd name="T11" fmla="*/ 58 h 58"/>
                    <a:gd name="T12" fmla="*/ 8 w 27"/>
                    <a:gd name="T13" fmla="*/ 56 h 58"/>
                    <a:gd name="T14" fmla="*/ 5 w 27"/>
                    <a:gd name="T15" fmla="*/ 48 h 58"/>
                    <a:gd name="T16" fmla="*/ 3 w 27"/>
                    <a:gd name="T17" fmla="*/ 34 h 58"/>
                    <a:gd name="T18" fmla="*/ 2 w 27"/>
                    <a:gd name="T19" fmla="*/ 17 h 58"/>
                    <a:gd name="T20" fmla="*/ 0 w 27"/>
                    <a:gd name="T21" fmla="*/ 0 h 5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7"/>
                    <a:gd name="T34" fmla="*/ 0 h 58"/>
                    <a:gd name="T35" fmla="*/ 27 w 27"/>
                    <a:gd name="T36" fmla="*/ 58 h 5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7" h="58">
                      <a:moveTo>
                        <a:pt x="27" y="0"/>
                      </a:moveTo>
                      <a:lnTo>
                        <a:pt x="26" y="17"/>
                      </a:lnTo>
                      <a:lnTo>
                        <a:pt x="24" y="34"/>
                      </a:lnTo>
                      <a:lnTo>
                        <a:pt x="20" y="48"/>
                      </a:lnTo>
                      <a:lnTo>
                        <a:pt x="17" y="56"/>
                      </a:lnTo>
                      <a:lnTo>
                        <a:pt x="14" y="58"/>
                      </a:lnTo>
                      <a:lnTo>
                        <a:pt x="8" y="56"/>
                      </a:lnTo>
                      <a:lnTo>
                        <a:pt x="5" y="48"/>
                      </a:lnTo>
                      <a:lnTo>
                        <a:pt x="3" y="34"/>
                      </a:lnTo>
                      <a:lnTo>
                        <a:pt x="2" y="17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39" name="Freeform 238"/>
                <p:cNvSpPr>
                  <a:spLocks/>
                </p:cNvSpPr>
                <p:nvPr/>
              </p:nvSpPr>
              <p:spPr bwMode="auto">
                <a:xfrm>
                  <a:off x="1697361" y="373096"/>
                  <a:ext cx="217093" cy="173591"/>
                </a:xfrm>
                <a:custGeom>
                  <a:avLst/>
                  <a:gdLst>
                    <a:gd name="T0" fmla="*/ 0 w 102"/>
                    <a:gd name="T1" fmla="*/ 74 h 74"/>
                    <a:gd name="T2" fmla="*/ 2 w 102"/>
                    <a:gd name="T3" fmla="*/ 54 h 74"/>
                    <a:gd name="T4" fmla="*/ 7 w 102"/>
                    <a:gd name="T5" fmla="*/ 37 h 74"/>
                    <a:gd name="T6" fmla="*/ 15 w 102"/>
                    <a:gd name="T7" fmla="*/ 22 h 74"/>
                    <a:gd name="T8" fmla="*/ 26 w 102"/>
                    <a:gd name="T9" fmla="*/ 10 h 74"/>
                    <a:gd name="T10" fmla="*/ 37 w 102"/>
                    <a:gd name="T11" fmla="*/ 1 h 74"/>
                    <a:gd name="T12" fmla="*/ 51 w 102"/>
                    <a:gd name="T13" fmla="*/ 0 h 74"/>
                    <a:gd name="T14" fmla="*/ 65 w 102"/>
                    <a:gd name="T15" fmla="*/ 1 h 74"/>
                    <a:gd name="T16" fmla="*/ 77 w 102"/>
                    <a:gd name="T17" fmla="*/ 10 h 74"/>
                    <a:gd name="T18" fmla="*/ 87 w 102"/>
                    <a:gd name="T19" fmla="*/ 22 h 74"/>
                    <a:gd name="T20" fmla="*/ 95 w 102"/>
                    <a:gd name="T21" fmla="*/ 37 h 74"/>
                    <a:gd name="T22" fmla="*/ 100 w 102"/>
                    <a:gd name="T23" fmla="*/ 54 h 74"/>
                    <a:gd name="T24" fmla="*/ 102 w 102"/>
                    <a:gd name="T25" fmla="*/ 74 h 7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02"/>
                    <a:gd name="T40" fmla="*/ 0 h 74"/>
                    <a:gd name="T41" fmla="*/ 102 w 102"/>
                    <a:gd name="T42" fmla="*/ 74 h 7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02" h="74">
                      <a:moveTo>
                        <a:pt x="0" y="74"/>
                      </a:moveTo>
                      <a:lnTo>
                        <a:pt x="2" y="54"/>
                      </a:lnTo>
                      <a:lnTo>
                        <a:pt x="7" y="37"/>
                      </a:lnTo>
                      <a:lnTo>
                        <a:pt x="15" y="22"/>
                      </a:lnTo>
                      <a:lnTo>
                        <a:pt x="26" y="10"/>
                      </a:lnTo>
                      <a:lnTo>
                        <a:pt x="37" y="1"/>
                      </a:lnTo>
                      <a:lnTo>
                        <a:pt x="51" y="0"/>
                      </a:lnTo>
                      <a:lnTo>
                        <a:pt x="65" y="1"/>
                      </a:lnTo>
                      <a:lnTo>
                        <a:pt x="77" y="10"/>
                      </a:lnTo>
                      <a:lnTo>
                        <a:pt x="87" y="22"/>
                      </a:lnTo>
                      <a:lnTo>
                        <a:pt x="95" y="37"/>
                      </a:lnTo>
                      <a:lnTo>
                        <a:pt x="100" y="54"/>
                      </a:lnTo>
                      <a:lnTo>
                        <a:pt x="102" y="74"/>
                      </a:lnTo>
                    </a:path>
                  </a:pathLst>
                </a:custGeom>
                <a:grp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40" name="Freeform 239"/>
                <p:cNvSpPr>
                  <a:spLocks/>
                </p:cNvSpPr>
                <p:nvPr/>
              </p:nvSpPr>
              <p:spPr bwMode="auto">
                <a:xfrm>
                  <a:off x="1550450" y="547550"/>
                  <a:ext cx="54274" cy="138230"/>
                </a:xfrm>
                <a:custGeom>
                  <a:avLst/>
                  <a:gdLst>
                    <a:gd name="T0" fmla="*/ 26 w 26"/>
                    <a:gd name="T1" fmla="*/ 0 h 58"/>
                    <a:gd name="T2" fmla="*/ 26 w 26"/>
                    <a:gd name="T3" fmla="*/ 17 h 58"/>
                    <a:gd name="T4" fmla="*/ 24 w 26"/>
                    <a:gd name="T5" fmla="*/ 34 h 58"/>
                    <a:gd name="T6" fmla="*/ 21 w 26"/>
                    <a:gd name="T7" fmla="*/ 48 h 58"/>
                    <a:gd name="T8" fmla="*/ 17 w 26"/>
                    <a:gd name="T9" fmla="*/ 56 h 58"/>
                    <a:gd name="T10" fmla="*/ 14 w 26"/>
                    <a:gd name="T11" fmla="*/ 58 h 58"/>
                    <a:gd name="T12" fmla="*/ 9 w 26"/>
                    <a:gd name="T13" fmla="*/ 56 h 58"/>
                    <a:gd name="T14" fmla="*/ 5 w 26"/>
                    <a:gd name="T15" fmla="*/ 48 h 58"/>
                    <a:gd name="T16" fmla="*/ 2 w 26"/>
                    <a:gd name="T17" fmla="*/ 34 h 58"/>
                    <a:gd name="T18" fmla="*/ 0 w 26"/>
                    <a:gd name="T19" fmla="*/ 17 h 58"/>
                    <a:gd name="T20" fmla="*/ 0 w 26"/>
                    <a:gd name="T21" fmla="*/ 0 h 5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6"/>
                    <a:gd name="T34" fmla="*/ 0 h 58"/>
                    <a:gd name="T35" fmla="*/ 26 w 26"/>
                    <a:gd name="T36" fmla="*/ 58 h 5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6" h="58">
                      <a:moveTo>
                        <a:pt x="26" y="0"/>
                      </a:moveTo>
                      <a:lnTo>
                        <a:pt x="26" y="17"/>
                      </a:lnTo>
                      <a:lnTo>
                        <a:pt x="24" y="34"/>
                      </a:lnTo>
                      <a:lnTo>
                        <a:pt x="21" y="48"/>
                      </a:lnTo>
                      <a:lnTo>
                        <a:pt x="17" y="56"/>
                      </a:lnTo>
                      <a:lnTo>
                        <a:pt x="14" y="58"/>
                      </a:lnTo>
                      <a:lnTo>
                        <a:pt x="9" y="56"/>
                      </a:lnTo>
                      <a:lnTo>
                        <a:pt x="5" y="48"/>
                      </a:lnTo>
                      <a:lnTo>
                        <a:pt x="2" y="34"/>
                      </a:lnTo>
                      <a:lnTo>
                        <a:pt x="0" y="17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41" name="Freeform 240"/>
                <p:cNvSpPr>
                  <a:spLocks/>
                </p:cNvSpPr>
                <p:nvPr/>
              </p:nvSpPr>
              <p:spPr bwMode="auto">
                <a:xfrm>
                  <a:off x="1366294" y="373096"/>
                  <a:ext cx="222520" cy="173591"/>
                </a:xfrm>
                <a:custGeom>
                  <a:avLst/>
                  <a:gdLst>
                    <a:gd name="T0" fmla="*/ 0 w 104"/>
                    <a:gd name="T1" fmla="*/ 74 h 74"/>
                    <a:gd name="T2" fmla="*/ 2 w 104"/>
                    <a:gd name="T3" fmla="*/ 54 h 74"/>
                    <a:gd name="T4" fmla="*/ 7 w 104"/>
                    <a:gd name="T5" fmla="*/ 37 h 74"/>
                    <a:gd name="T6" fmla="*/ 15 w 104"/>
                    <a:gd name="T7" fmla="*/ 22 h 74"/>
                    <a:gd name="T8" fmla="*/ 26 w 104"/>
                    <a:gd name="T9" fmla="*/ 10 h 74"/>
                    <a:gd name="T10" fmla="*/ 39 w 104"/>
                    <a:gd name="T11" fmla="*/ 1 h 74"/>
                    <a:gd name="T12" fmla="*/ 53 w 104"/>
                    <a:gd name="T13" fmla="*/ 0 h 74"/>
                    <a:gd name="T14" fmla="*/ 65 w 104"/>
                    <a:gd name="T15" fmla="*/ 1 h 74"/>
                    <a:gd name="T16" fmla="*/ 78 w 104"/>
                    <a:gd name="T17" fmla="*/ 10 h 74"/>
                    <a:gd name="T18" fmla="*/ 89 w 104"/>
                    <a:gd name="T19" fmla="*/ 22 h 74"/>
                    <a:gd name="T20" fmla="*/ 97 w 104"/>
                    <a:gd name="T21" fmla="*/ 37 h 74"/>
                    <a:gd name="T22" fmla="*/ 102 w 104"/>
                    <a:gd name="T23" fmla="*/ 54 h 74"/>
                    <a:gd name="T24" fmla="*/ 104 w 104"/>
                    <a:gd name="T25" fmla="*/ 74 h 7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04"/>
                    <a:gd name="T40" fmla="*/ 0 h 74"/>
                    <a:gd name="T41" fmla="*/ 104 w 104"/>
                    <a:gd name="T42" fmla="*/ 74 h 7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04" h="74">
                      <a:moveTo>
                        <a:pt x="0" y="74"/>
                      </a:moveTo>
                      <a:lnTo>
                        <a:pt x="2" y="54"/>
                      </a:lnTo>
                      <a:lnTo>
                        <a:pt x="7" y="37"/>
                      </a:lnTo>
                      <a:lnTo>
                        <a:pt x="15" y="22"/>
                      </a:lnTo>
                      <a:lnTo>
                        <a:pt x="26" y="10"/>
                      </a:lnTo>
                      <a:lnTo>
                        <a:pt x="39" y="1"/>
                      </a:lnTo>
                      <a:lnTo>
                        <a:pt x="53" y="0"/>
                      </a:lnTo>
                      <a:lnTo>
                        <a:pt x="65" y="1"/>
                      </a:lnTo>
                      <a:lnTo>
                        <a:pt x="78" y="10"/>
                      </a:lnTo>
                      <a:lnTo>
                        <a:pt x="89" y="22"/>
                      </a:lnTo>
                      <a:lnTo>
                        <a:pt x="97" y="37"/>
                      </a:lnTo>
                      <a:lnTo>
                        <a:pt x="102" y="54"/>
                      </a:lnTo>
                      <a:lnTo>
                        <a:pt x="104" y="74"/>
                      </a:lnTo>
                    </a:path>
                  </a:pathLst>
                </a:custGeom>
                <a:grp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</p:grpSp>
          <p:sp>
            <p:nvSpPr>
              <p:cNvPr id="234" name="Rectangle 233"/>
              <p:cNvSpPr>
                <a:spLocks noChangeArrowheads="1"/>
              </p:cNvSpPr>
              <p:nvPr/>
            </p:nvSpPr>
            <p:spPr bwMode="auto">
              <a:xfrm>
                <a:off x="5698120" y="5165446"/>
                <a:ext cx="577870" cy="3385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0" hangingPunct="0"/>
                <a:r>
                  <a:rPr lang="en-US" altLang="zh-CN" sz="1600" i="1" dirty="0" smtClean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L</a:t>
                </a:r>
                <a:r>
                  <a:rPr lang="en-US" altLang="zh-CN" sz="1600" i="1" baseline="-25000" dirty="0" smtClean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s</a:t>
                </a:r>
                <a:endParaRPr lang="en-US" altLang="zh-CN" sz="1600" i="1" baseline="-250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27" name="Down Arrow 26"/>
            <p:cNvSpPr/>
            <p:nvPr/>
          </p:nvSpPr>
          <p:spPr bwMode="auto">
            <a:xfrm>
              <a:off x="7466614" y="5035300"/>
              <a:ext cx="422629" cy="243095"/>
            </a:xfrm>
            <a:prstGeom prst="downArrow">
              <a:avLst>
                <a:gd name="adj1" fmla="val 66772"/>
                <a:gd name="adj2" fmla="val 57524"/>
              </a:avLst>
            </a:prstGeom>
            <a:solidFill>
              <a:srgbClr val="00B0F0"/>
            </a:solidFill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zh-CN" altLang="en-US" sz="1600" dirty="0" smtClean="0">
                <a:latin typeface="+mn-lt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178" name="Group 177"/>
            <p:cNvGrpSpPr/>
            <p:nvPr/>
          </p:nvGrpSpPr>
          <p:grpSpPr>
            <a:xfrm>
              <a:off x="6455271" y="5429874"/>
              <a:ext cx="2559404" cy="880320"/>
              <a:chOff x="1219487" y="4963968"/>
              <a:chExt cx="2559404" cy="880320"/>
            </a:xfrm>
          </p:grpSpPr>
          <p:grpSp>
            <p:nvGrpSpPr>
              <p:cNvPr id="179" name="Group 178"/>
              <p:cNvGrpSpPr/>
              <p:nvPr/>
            </p:nvGrpSpPr>
            <p:grpSpPr>
              <a:xfrm>
                <a:off x="1923896" y="4970215"/>
                <a:ext cx="315143" cy="127791"/>
                <a:chOff x="1366294" y="373096"/>
                <a:chExt cx="708266" cy="311820"/>
              </a:xfrm>
            </p:grpSpPr>
            <p:sp>
              <p:nvSpPr>
                <p:cNvPr id="204" name="Freeform 203"/>
                <p:cNvSpPr>
                  <a:spLocks/>
                </p:cNvSpPr>
                <p:nvPr/>
              </p:nvSpPr>
              <p:spPr bwMode="auto">
                <a:xfrm>
                  <a:off x="1534541" y="373096"/>
                  <a:ext cx="225234" cy="173591"/>
                </a:xfrm>
                <a:custGeom>
                  <a:avLst/>
                  <a:gdLst>
                    <a:gd name="T0" fmla="*/ 0 w 106"/>
                    <a:gd name="T1" fmla="*/ 74 h 74"/>
                    <a:gd name="T2" fmla="*/ 2 w 106"/>
                    <a:gd name="T3" fmla="*/ 54 h 74"/>
                    <a:gd name="T4" fmla="*/ 7 w 106"/>
                    <a:gd name="T5" fmla="*/ 37 h 74"/>
                    <a:gd name="T6" fmla="*/ 16 w 106"/>
                    <a:gd name="T7" fmla="*/ 22 h 74"/>
                    <a:gd name="T8" fmla="*/ 28 w 106"/>
                    <a:gd name="T9" fmla="*/ 10 h 74"/>
                    <a:gd name="T10" fmla="*/ 40 w 106"/>
                    <a:gd name="T11" fmla="*/ 1 h 74"/>
                    <a:gd name="T12" fmla="*/ 53 w 106"/>
                    <a:gd name="T13" fmla="*/ 0 h 74"/>
                    <a:gd name="T14" fmla="*/ 67 w 106"/>
                    <a:gd name="T15" fmla="*/ 1 h 74"/>
                    <a:gd name="T16" fmla="*/ 79 w 106"/>
                    <a:gd name="T17" fmla="*/ 10 h 74"/>
                    <a:gd name="T18" fmla="*/ 91 w 106"/>
                    <a:gd name="T19" fmla="*/ 22 h 74"/>
                    <a:gd name="T20" fmla="*/ 97 w 106"/>
                    <a:gd name="T21" fmla="*/ 37 h 74"/>
                    <a:gd name="T22" fmla="*/ 104 w 106"/>
                    <a:gd name="T23" fmla="*/ 54 h 74"/>
                    <a:gd name="T24" fmla="*/ 106 w 106"/>
                    <a:gd name="T25" fmla="*/ 74 h 7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06"/>
                    <a:gd name="T40" fmla="*/ 0 h 74"/>
                    <a:gd name="T41" fmla="*/ 106 w 106"/>
                    <a:gd name="T42" fmla="*/ 74 h 7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06" h="74">
                      <a:moveTo>
                        <a:pt x="0" y="74"/>
                      </a:moveTo>
                      <a:lnTo>
                        <a:pt x="2" y="54"/>
                      </a:lnTo>
                      <a:lnTo>
                        <a:pt x="7" y="37"/>
                      </a:lnTo>
                      <a:lnTo>
                        <a:pt x="16" y="22"/>
                      </a:lnTo>
                      <a:lnTo>
                        <a:pt x="28" y="10"/>
                      </a:lnTo>
                      <a:lnTo>
                        <a:pt x="40" y="1"/>
                      </a:lnTo>
                      <a:lnTo>
                        <a:pt x="53" y="0"/>
                      </a:lnTo>
                      <a:lnTo>
                        <a:pt x="67" y="1"/>
                      </a:lnTo>
                      <a:lnTo>
                        <a:pt x="79" y="10"/>
                      </a:lnTo>
                      <a:lnTo>
                        <a:pt x="91" y="22"/>
                      </a:lnTo>
                      <a:lnTo>
                        <a:pt x="97" y="37"/>
                      </a:lnTo>
                      <a:lnTo>
                        <a:pt x="104" y="54"/>
                      </a:lnTo>
                      <a:lnTo>
                        <a:pt x="106" y="74"/>
                      </a:lnTo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05" name="Freeform 204"/>
                <p:cNvSpPr>
                  <a:spLocks/>
                </p:cNvSpPr>
                <p:nvPr/>
              </p:nvSpPr>
              <p:spPr bwMode="auto">
                <a:xfrm>
                  <a:off x="1862894" y="373096"/>
                  <a:ext cx="211666" cy="173591"/>
                </a:xfrm>
                <a:custGeom>
                  <a:avLst/>
                  <a:gdLst>
                    <a:gd name="T0" fmla="*/ 0 w 100"/>
                    <a:gd name="T1" fmla="*/ 74 h 74"/>
                    <a:gd name="T2" fmla="*/ 1 w 100"/>
                    <a:gd name="T3" fmla="*/ 54 h 74"/>
                    <a:gd name="T4" fmla="*/ 6 w 100"/>
                    <a:gd name="T5" fmla="*/ 37 h 74"/>
                    <a:gd name="T6" fmla="*/ 13 w 100"/>
                    <a:gd name="T7" fmla="*/ 22 h 74"/>
                    <a:gd name="T8" fmla="*/ 25 w 100"/>
                    <a:gd name="T9" fmla="*/ 10 h 74"/>
                    <a:gd name="T10" fmla="*/ 37 w 100"/>
                    <a:gd name="T11" fmla="*/ 1 h 74"/>
                    <a:gd name="T12" fmla="*/ 51 w 100"/>
                    <a:gd name="T13" fmla="*/ 0 h 74"/>
                    <a:gd name="T14" fmla="*/ 63 w 100"/>
                    <a:gd name="T15" fmla="*/ 1 h 74"/>
                    <a:gd name="T16" fmla="*/ 75 w 100"/>
                    <a:gd name="T17" fmla="*/ 10 h 74"/>
                    <a:gd name="T18" fmla="*/ 87 w 100"/>
                    <a:gd name="T19" fmla="*/ 22 h 74"/>
                    <a:gd name="T20" fmla="*/ 93 w 100"/>
                    <a:gd name="T21" fmla="*/ 37 h 74"/>
                    <a:gd name="T22" fmla="*/ 98 w 100"/>
                    <a:gd name="T23" fmla="*/ 54 h 74"/>
                    <a:gd name="T24" fmla="*/ 100 w 100"/>
                    <a:gd name="T25" fmla="*/ 74 h 7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00"/>
                    <a:gd name="T40" fmla="*/ 0 h 74"/>
                    <a:gd name="T41" fmla="*/ 100 w 100"/>
                    <a:gd name="T42" fmla="*/ 74 h 7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00" h="74">
                      <a:moveTo>
                        <a:pt x="0" y="74"/>
                      </a:moveTo>
                      <a:lnTo>
                        <a:pt x="1" y="54"/>
                      </a:lnTo>
                      <a:lnTo>
                        <a:pt x="6" y="37"/>
                      </a:lnTo>
                      <a:lnTo>
                        <a:pt x="13" y="22"/>
                      </a:lnTo>
                      <a:lnTo>
                        <a:pt x="25" y="10"/>
                      </a:lnTo>
                      <a:lnTo>
                        <a:pt x="37" y="1"/>
                      </a:lnTo>
                      <a:lnTo>
                        <a:pt x="51" y="0"/>
                      </a:lnTo>
                      <a:lnTo>
                        <a:pt x="63" y="1"/>
                      </a:lnTo>
                      <a:lnTo>
                        <a:pt x="75" y="10"/>
                      </a:lnTo>
                      <a:lnTo>
                        <a:pt x="87" y="22"/>
                      </a:lnTo>
                      <a:lnTo>
                        <a:pt x="93" y="37"/>
                      </a:lnTo>
                      <a:lnTo>
                        <a:pt x="98" y="54"/>
                      </a:lnTo>
                      <a:lnTo>
                        <a:pt x="100" y="74"/>
                      </a:lnTo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06" name="Freeform 205"/>
                <p:cNvSpPr>
                  <a:spLocks/>
                </p:cNvSpPr>
                <p:nvPr/>
              </p:nvSpPr>
              <p:spPr bwMode="auto">
                <a:xfrm>
                  <a:off x="1862894" y="546686"/>
                  <a:ext cx="51560" cy="138230"/>
                </a:xfrm>
                <a:custGeom>
                  <a:avLst/>
                  <a:gdLst>
                    <a:gd name="T0" fmla="*/ 25 w 25"/>
                    <a:gd name="T1" fmla="*/ 0 h 58"/>
                    <a:gd name="T2" fmla="*/ 25 w 25"/>
                    <a:gd name="T3" fmla="*/ 17 h 58"/>
                    <a:gd name="T4" fmla="*/ 23 w 25"/>
                    <a:gd name="T5" fmla="*/ 34 h 58"/>
                    <a:gd name="T6" fmla="*/ 20 w 25"/>
                    <a:gd name="T7" fmla="*/ 48 h 58"/>
                    <a:gd name="T8" fmla="*/ 17 w 25"/>
                    <a:gd name="T9" fmla="*/ 56 h 58"/>
                    <a:gd name="T10" fmla="*/ 12 w 25"/>
                    <a:gd name="T11" fmla="*/ 58 h 58"/>
                    <a:gd name="T12" fmla="*/ 8 w 25"/>
                    <a:gd name="T13" fmla="*/ 56 h 58"/>
                    <a:gd name="T14" fmla="*/ 5 w 25"/>
                    <a:gd name="T15" fmla="*/ 48 h 58"/>
                    <a:gd name="T16" fmla="*/ 1 w 25"/>
                    <a:gd name="T17" fmla="*/ 34 h 58"/>
                    <a:gd name="T18" fmla="*/ 0 w 25"/>
                    <a:gd name="T19" fmla="*/ 17 h 58"/>
                    <a:gd name="T20" fmla="*/ 0 w 25"/>
                    <a:gd name="T21" fmla="*/ 0 h 5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5"/>
                    <a:gd name="T34" fmla="*/ 0 h 58"/>
                    <a:gd name="T35" fmla="*/ 25 w 25"/>
                    <a:gd name="T36" fmla="*/ 58 h 5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5" h="58">
                      <a:moveTo>
                        <a:pt x="25" y="0"/>
                      </a:moveTo>
                      <a:lnTo>
                        <a:pt x="25" y="17"/>
                      </a:lnTo>
                      <a:lnTo>
                        <a:pt x="23" y="34"/>
                      </a:lnTo>
                      <a:lnTo>
                        <a:pt x="20" y="48"/>
                      </a:lnTo>
                      <a:lnTo>
                        <a:pt x="17" y="56"/>
                      </a:lnTo>
                      <a:lnTo>
                        <a:pt x="12" y="58"/>
                      </a:lnTo>
                      <a:lnTo>
                        <a:pt x="8" y="56"/>
                      </a:lnTo>
                      <a:lnTo>
                        <a:pt x="5" y="48"/>
                      </a:lnTo>
                      <a:lnTo>
                        <a:pt x="1" y="34"/>
                      </a:lnTo>
                      <a:lnTo>
                        <a:pt x="0" y="1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07" name="Freeform 206"/>
                <p:cNvSpPr>
                  <a:spLocks/>
                </p:cNvSpPr>
                <p:nvPr/>
              </p:nvSpPr>
              <p:spPr bwMode="auto">
                <a:xfrm>
                  <a:off x="1697361" y="546687"/>
                  <a:ext cx="59701" cy="138229"/>
                </a:xfrm>
                <a:custGeom>
                  <a:avLst/>
                  <a:gdLst>
                    <a:gd name="T0" fmla="*/ 27 w 27"/>
                    <a:gd name="T1" fmla="*/ 0 h 58"/>
                    <a:gd name="T2" fmla="*/ 26 w 27"/>
                    <a:gd name="T3" fmla="*/ 17 h 58"/>
                    <a:gd name="T4" fmla="*/ 24 w 27"/>
                    <a:gd name="T5" fmla="*/ 34 h 58"/>
                    <a:gd name="T6" fmla="*/ 20 w 27"/>
                    <a:gd name="T7" fmla="*/ 48 h 58"/>
                    <a:gd name="T8" fmla="*/ 17 w 27"/>
                    <a:gd name="T9" fmla="*/ 56 h 58"/>
                    <a:gd name="T10" fmla="*/ 14 w 27"/>
                    <a:gd name="T11" fmla="*/ 58 h 58"/>
                    <a:gd name="T12" fmla="*/ 8 w 27"/>
                    <a:gd name="T13" fmla="*/ 56 h 58"/>
                    <a:gd name="T14" fmla="*/ 5 w 27"/>
                    <a:gd name="T15" fmla="*/ 48 h 58"/>
                    <a:gd name="T16" fmla="*/ 3 w 27"/>
                    <a:gd name="T17" fmla="*/ 34 h 58"/>
                    <a:gd name="T18" fmla="*/ 2 w 27"/>
                    <a:gd name="T19" fmla="*/ 17 h 58"/>
                    <a:gd name="T20" fmla="*/ 0 w 27"/>
                    <a:gd name="T21" fmla="*/ 0 h 5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7"/>
                    <a:gd name="T34" fmla="*/ 0 h 58"/>
                    <a:gd name="T35" fmla="*/ 27 w 27"/>
                    <a:gd name="T36" fmla="*/ 58 h 5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7" h="58">
                      <a:moveTo>
                        <a:pt x="27" y="0"/>
                      </a:moveTo>
                      <a:lnTo>
                        <a:pt x="26" y="17"/>
                      </a:lnTo>
                      <a:lnTo>
                        <a:pt x="24" y="34"/>
                      </a:lnTo>
                      <a:lnTo>
                        <a:pt x="20" y="48"/>
                      </a:lnTo>
                      <a:lnTo>
                        <a:pt x="17" y="56"/>
                      </a:lnTo>
                      <a:lnTo>
                        <a:pt x="14" y="58"/>
                      </a:lnTo>
                      <a:lnTo>
                        <a:pt x="8" y="56"/>
                      </a:lnTo>
                      <a:lnTo>
                        <a:pt x="5" y="48"/>
                      </a:lnTo>
                      <a:lnTo>
                        <a:pt x="3" y="34"/>
                      </a:lnTo>
                      <a:lnTo>
                        <a:pt x="2" y="1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08" name="Freeform 207"/>
                <p:cNvSpPr>
                  <a:spLocks/>
                </p:cNvSpPr>
                <p:nvPr/>
              </p:nvSpPr>
              <p:spPr bwMode="auto">
                <a:xfrm>
                  <a:off x="1697361" y="373096"/>
                  <a:ext cx="217093" cy="173591"/>
                </a:xfrm>
                <a:custGeom>
                  <a:avLst/>
                  <a:gdLst>
                    <a:gd name="T0" fmla="*/ 0 w 102"/>
                    <a:gd name="T1" fmla="*/ 74 h 74"/>
                    <a:gd name="T2" fmla="*/ 2 w 102"/>
                    <a:gd name="T3" fmla="*/ 54 h 74"/>
                    <a:gd name="T4" fmla="*/ 7 w 102"/>
                    <a:gd name="T5" fmla="*/ 37 h 74"/>
                    <a:gd name="T6" fmla="*/ 15 w 102"/>
                    <a:gd name="T7" fmla="*/ 22 h 74"/>
                    <a:gd name="T8" fmla="*/ 26 w 102"/>
                    <a:gd name="T9" fmla="*/ 10 h 74"/>
                    <a:gd name="T10" fmla="*/ 37 w 102"/>
                    <a:gd name="T11" fmla="*/ 1 h 74"/>
                    <a:gd name="T12" fmla="*/ 51 w 102"/>
                    <a:gd name="T13" fmla="*/ 0 h 74"/>
                    <a:gd name="T14" fmla="*/ 65 w 102"/>
                    <a:gd name="T15" fmla="*/ 1 h 74"/>
                    <a:gd name="T16" fmla="*/ 77 w 102"/>
                    <a:gd name="T17" fmla="*/ 10 h 74"/>
                    <a:gd name="T18" fmla="*/ 87 w 102"/>
                    <a:gd name="T19" fmla="*/ 22 h 74"/>
                    <a:gd name="T20" fmla="*/ 95 w 102"/>
                    <a:gd name="T21" fmla="*/ 37 h 74"/>
                    <a:gd name="T22" fmla="*/ 100 w 102"/>
                    <a:gd name="T23" fmla="*/ 54 h 74"/>
                    <a:gd name="T24" fmla="*/ 102 w 102"/>
                    <a:gd name="T25" fmla="*/ 74 h 7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02"/>
                    <a:gd name="T40" fmla="*/ 0 h 74"/>
                    <a:gd name="T41" fmla="*/ 102 w 102"/>
                    <a:gd name="T42" fmla="*/ 74 h 7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02" h="74">
                      <a:moveTo>
                        <a:pt x="0" y="74"/>
                      </a:moveTo>
                      <a:lnTo>
                        <a:pt x="2" y="54"/>
                      </a:lnTo>
                      <a:lnTo>
                        <a:pt x="7" y="37"/>
                      </a:lnTo>
                      <a:lnTo>
                        <a:pt x="15" y="22"/>
                      </a:lnTo>
                      <a:lnTo>
                        <a:pt x="26" y="10"/>
                      </a:lnTo>
                      <a:lnTo>
                        <a:pt x="37" y="1"/>
                      </a:lnTo>
                      <a:lnTo>
                        <a:pt x="51" y="0"/>
                      </a:lnTo>
                      <a:lnTo>
                        <a:pt x="65" y="1"/>
                      </a:lnTo>
                      <a:lnTo>
                        <a:pt x="77" y="10"/>
                      </a:lnTo>
                      <a:lnTo>
                        <a:pt x="87" y="22"/>
                      </a:lnTo>
                      <a:lnTo>
                        <a:pt x="95" y="37"/>
                      </a:lnTo>
                      <a:lnTo>
                        <a:pt x="100" y="54"/>
                      </a:lnTo>
                      <a:lnTo>
                        <a:pt x="102" y="74"/>
                      </a:lnTo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09" name="Freeform 208"/>
                <p:cNvSpPr>
                  <a:spLocks/>
                </p:cNvSpPr>
                <p:nvPr/>
              </p:nvSpPr>
              <p:spPr bwMode="auto">
                <a:xfrm>
                  <a:off x="1534541" y="546686"/>
                  <a:ext cx="54273" cy="138230"/>
                </a:xfrm>
                <a:custGeom>
                  <a:avLst/>
                  <a:gdLst>
                    <a:gd name="T0" fmla="*/ 26 w 26"/>
                    <a:gd name="T1" fmla="*/ 0 h 58"/>
                    <a:gd name="T2" fmla="*/ 26 w 26"/>
                    <a:gd name="T3" fmla="*/ 17 h 58"/>
                    <a:gd name="T4" fmla="*/ 24 w 26"/>
                    <a:gd name="T5" fmla="*/ 34 h 58"/>
                    <a:gd name="T6" fmla="*/ 21 w 26"/>
                    <a:gd name="T7" fmla="*/ 48 h 58"/>
                    <a:gd name="T8" fmla="*/ 17 w 26"/>
                    <a:gd name="T9" fmla="*/ 56 h 58"/>
                    <a:gd name="T10" fmla="*/ 14 w 26"/>
                    <a:gd name="T11" fmla="*/ 58 h 58"/>
                    <a:gd name="T12" fmla="*/ 9 w 26"/>
                    <a:gd name="T13" fmla="*/ 56 h 58"/>
                    <a:gd name="T14" fmla="*/ 5 w 26"/>
                    <a:gd name="T15" fmla="*/ 48 h 58"/>
                    <a:gd name="T16" fmla="*/ 2 w 26"/>
                    <a:gd name="T17" fmla="*/ 34 h 58"/>
                    <a:gd name="T18" fmla="*/ 0 w 26"/>
                    <a:gd name="T19" fmla="*/ 17 h 58"/>
                    <a:gd name="T20" fmla="*/ 0 w 26"/>
                    <a:gd name="T21" fmla="*/ 0 h 5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6"/>
                    <a:gd name="T34" fmla="*/ 0 h 58"/>
                    <a:gd name="T35" fmla="*/ 26 w 26"/>
                    <a:gd name="T36" fmla="*/ 58 h 5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6" h="58">
                      <a:moveTo>
                        <a:pt x="26" y="0"/>
                      </a:moveTo>
                      <a:lnTo>
                        <a:pt x="26" y="17"/>
                      </a:lnTo>
                      <a:lnTo>
                        <a:pt x="24" y="34"/>
                      </a:lnTo>
                      <a:lnTo>
                        <a:pt x="21" y="48"/>
                      </a:lnTo>
                      <a:lnTo>
                        <a:pt x="17" y="56"/>
                      </a:lnTo>
                      <a:lnTo>
                        <a:pt x="14" y="58"/>
                      </a:lnTo>
                      <a:lnTo>
                        <a:pt x="9" y="56"/>
                      </a:lnTo>
                      <a:lnTo>
                        <a:pt x="5" y="48"/>
                      </a:lnTo>
                      <a:lnTo>
                        <a:pt x="2" y="34"/>
                      </a:lnTo>
                      <a:lnTo>
                        <a:pt x="0" y="1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10" name="Freeform 209"/>
                <p:cNvSpPr>
                  <a:spLocks/>
                </p:cNvSpPr>
                <p:nvPr/>
              </p:nvSpPr>
              <p:spPr bwMode="auto">
                <a:xfrm>
                  <a:off x="1366294" y="373096"/>
                  <a:ext cx="222520" cy="173591"/>
                </a:xfrm>
                <a:custGeom>
                  <a:avLst/>
                  <a:gdLst>
                    <a:gd name="T0" fmla="*/ 0 w 104"/>
                    <a:gd name="T1" fmla="*/ 74 h 74"/>
                    <a:gd name="T2" fmla="*/ 2 w 104"/>
                    <a:gd name="T3" fmla="*/ 54 h 74"/>
                    <a:gd name="T4" fmla="*/ 7 w 104"/>
                    <a:gd name="T5" fmla="*/ 37 h 74"/>
                    <a:gd name="T6" fmla="*/ 15 w 104"/>
                    <a:gd name="T7" fmla="*/ 22 h 74"/>
                    <a:gd name="T8" fmla="*/ 26 w 104"/>
                    <a:gd name="T9" fmla="*/ 10 h 74"/>
                    <a:gd name="T10" fmla="*/ 39 w 104"/>
                    <a:gd name="T11" fmla="*/ 1 h 74"/>
                    <a:gd name="T12" fmla="*/ 53 w 104"/>
                    <a:gd name="T13" fmla="*/ 0 h 74"/>
                    <a:gd name="T14" fmla="*/ 65 w 104"/>
                    <a:gd name="T15" fmla="*/ 1 h 74"/>
                    <a:gd name="T16" fmla="*/ 78 w 104"/>
                    <a:gd name="T17" fmla="*/ 10 h 74"/>
                    <a:gd name="T18" fmla="*/ 89 w 104"/>
                    <a:gd name="T19" fmla="*/ 22 h 74"/>
                    <a:gd name="T20" fmla="*/ 97 w 104"/>
                    <a:gd name="T21" fmla="*/ 37 h 74"/>
                    <a:gd name="T22" fmla="*/ 102 w 104"/>
                    <a:gd name="T23" fmla="*/ 54 h 74"/>
                    <a:gd name="T24" fmla="*/ 104 w 104"/>
                    <a:gd name="T25" fmla="*/ 74 h 7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04"/>
                    <a:gd name="T40" fmla="*/ 0 h 74"/>
                    <a:gd name="T41" fmla="*/ 104 w 104"/>
                    <a:gd name="T42" fmla="*/ 74 h 7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04" h="74">
                      <a:moveTo>
                        <a:pt x="0" y="74"/>
                      </a:moveTo>
                      <a:lnTo>
                        <a:pt x="2" y="54"/>
                      </a:lnTo>
                      <a:lnTo>
                        <a:pt x="7" y="37"/>
                      </a:lnTo>
                      <a:lnTo>
                        <a:pt x="15" y="22"/>
                      </a:lnTo>
                      <a:lnTo>
                        <a:pt x="26" y="10"/>
                      </a:lnTo>
                      <a:lnTo>
                        <a:pt x="39" y="1"/>
                      </a:lnTo>
                      <a:lnTo>
                        <a:pt x="53" y="0"/>
                      </a:lnTo>
                      <a:lnTo>
                        <a:pt x="65" y="1"/>
                      </a:lnTo>
                      <a:lnTo>
                        <a:pt x="78" y="10"/>
                      </a:lnTo>
                      <a:lnTo>
                        <a:pt x="89" y="22"/>
                      </a:lnTo>
                      <a:lnTo>
                        <a:pt x="97" y="37"/>
                      </a:lnTo>
                      <a:lnTo>
                        <a:pt x="102" y="54"/>
                      </a:lnTo>
                      <a:lnTo>
                        <a:pt x="104" y="74"/>
                      </a:lnTo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</p:grpSp>
          <p:sp>
            <p:nvSpPr>
              <p:cNvPr id="180" name="Freeform 179"/>
              <p:cNvSpPr>
                <a:spLocks/>
              </p:cNvSpPr>
              <p:nvPr/>
            </p:nvSpPr>
            <p:spPr bwMode="auto">
              <a:xfrm>
                <a:off x="1455354" y="5002570"/>
                <a:ext cx="76069" cy="76411"/>
              </a:xfrm>
              <a:custGeom>
                <a:avLst/>
                <a:gdLst>
                  <a:gd name="T0" fmla="*/ 80 w 80"/>
                  <a:gd name="T1" fmla="*/ 40 h 79"/>
                  <a:gd name="T2" fmla="*/ 76 w 80"/>
                  <a:gd name="T3" fmla="*/ 25 h 79"/>
                  <a:gd name="T4" fmla="*/ 68 w 80"/>
                  <a:gd name="T5" fmla="*/ 11 h 79"/>
                  <a:gd name="T6" fmla="*/ 54 w 80"/>
                  <a:gd name="T7" fmla="*/ 3 h 79"/>
                  <a:gd name="T8" fmla="*/ 41 w 80"/>
                  <a:gd name="T9" fmla="*/ 0 h 79"/>
                  <a:gd name="T10" fmla="*/ 25 w 80"/>
                  <a:gd name="T11" fmla="*/ 3 h 79"/>
                  <a:gd name="T12" fmla="*/ 12 w 80"/>
                  <a:gd name="T13" fmla="*/ 11 h 79"/>
                  <a:gd name="T14" fmla="*/ 3 w 80"/>
                  <a:gd name="T15" fmla="*/ 25 h 79"/>
                  <a:gd name="T16" fmla="*/ 0 w 80"/>
                  <a:gd name="T17" fmla="*/ 40 h 79"/>
                  <a:gd name="T18" fmla="*/ 3 w 80"/>
                  <a:gd name="T19" fmla="*/ 54 h 79"/>
                  <a:gd name="T20" fmla="*/ 12 w 80"/>
                  <a:gd name="T21" fmla="*/ 67 h 79"/>
                  <a:gd name="T22" fmla="*/ 25 w 80"/>
                  <a:gd name="T23" fmla="*/ 76 h 79"/>
                  <a:gd name="T24" fmla="*/ 41 w 80"/>
                  <a:gd name="T25" fmla="*/ 79 h 79"/>
                  <a:gd name="T26" fmla="*/ 54 w 80"/>
                  <a:gd name="T27" fmla="*/ 76 h 79"/>
                  <a:gd name="T28" fmla="*/ 68 w 80"/>
                  <a:gd name="T29" fmla="*/ 67 h 79"/>
                  <a:gd name="T30" fmla="*/ 76 w 80"/>
                  <a:gd name="T31" fmla="*/ 54 h 79"/>
                  <a:gd name="T32" fmla="*/ 80 w 80"/>
                  <a:gd name="T33" fmla="*/ 40 h 7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80"/>
                  <a:gd name="T52" fmla="*/ 0 h 79"/>
                  <a:gd name="T53" fmla="*/ 80 w 80"/>
                  <a:gd name="T54" fmla="*/ 79 h 7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80" h="79">
                    <a:moveTo>
                      <a:pt x="80" y="40"/>
                    </a:moveTo>
                    <a:lnTo>
                      <a:pt x="76" y="25"/>
                    </a:lnTo>
                    <a:lnTo>
                      <a:pt x="68" y="11"/>
                    </a:lnTo>
                    <a:lnTo>
                      <a:pt x="54" y="3"/>
                    </a:lnTo>
                    <a:lnTo>
                      <a:pt x="41" y="0"/>
                    </a:lnTo>
                    <a:lnTo>
                      <a:pt x="25" y="3"/>
                    </a:lnTo>
                    <a:lnTo>
                      <a:pt x="12" y="11"/>
                    </a:lnTo>
                    <a:lnTo>
                      <a:pt x="3" y="25"/>
                    </a:lnTo>
                    <a:lnTo>
                      <a:pt x="0" y="40"/>
                    </a:lnTo>
                    <a:lnTo>
                      <a:pt x="3" y="54"/>
                    </a:lnTo>
                    <a:lnTo>
                      <a:pt x="12" y="67"/>
                    </a:lnTo>
                    <a:lnTo>
                      <a:pt x="25" y="76"/>
                    </a:lnTo>
                    <a:lnTo>
                      <a:pt x="41" y="79"/>
                    </a:lnTo>
                    <a:lnTo>
                      <a:pt x="54" y="76"/>
                    </a:lnTo>
                    <a:lnTo>
                      <a:pt x="68" y="67"/>
                    </a:lnTo>
                    <a:lnTo>
                      <a:pt x="76" y="54"/>
                    </a:lnTo>
                    <a:lnTo>
                      <a:pt x="80" y="40"/>
                    </a:lnTo>
                    <a:close/>
                  </a:path>
                </a:pathLst>
              </a:cu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81" name="Freeform 180"/>
              <p:cNvSpPr>
                <a:spLocks/>
              </p:cNvSpPr>
              <p:nvPr/>
            </p:nvSpPr>
            <p:spPr bwMode="auto">
              <a:xfrm>
                <a:off x="1466507" y="5769194"/>
                <a:ext cx="76069" cy="75094"/>
              </a:xfrm>
              <a:custGeom>
                <a:avLst/>
                <a:gdLst>
                  <a:gd name="T0" fmla="*/ 80 w 80"/>
                  <a:gd name="T1" fmla="*/ 39 h 78"/>
                  <a:gd name="T2" fmla="*/ 76 w 80"/>
                  <a:gd name="T3" fmla="*/ 24 h 78"/>
                  <a:gd name="T4" fmla="*/ 68 w 80"/>
                  <a:gd name="T5" fmla="*/ 12 h 78"/>
                  <a:gd name="T6" fmla="*/ 54 w 80"/>
                  <a:gd name="T7" fmla="*/ 3 h 78"/>
                  <a:gd name="T8" fmla="*/ 41 w 80"/>
                  <a:gd name="T9" fmla="*/ 0 h 78"/>
                  <a:gd name="T10" fmla="*/ 25 w 80"/>
                  <a:gd name="T11" fmla="*/ 3 h 78"/>
                  <a:gd name="T12" fmla="*/ 12 w 80"/>
                  <a:gd name="T13" fmla="*/ 12 h 78"/>
                  <a:gd name="T14" fmla="*/ 3 w 80"/>
                  <a:gd name="T15" fmla="*/ 24 h 78"/>
                  <a:gd name="T16" fmla="*/ 0 w 80"/>
                  <a:gd name="T17" fmla="*/ 39 h 78"/>
                  <a:gd name="T18" fmla="*/ 3 w 80"/>
                  <a:gd name="T19" fmla="*/ 54 h 78"/>
                  <a:gd name="T20" fmla="*/ 12 w 80"/>
                  <a:gd name="T21" fmla="*/ 68 h 78"/>
                  <a:gd name="T22" fmla="*/ 25 w 80"/>
                  <a:gd name="T23" fmla="*/ 76 h 78"/>
                  <a:gd name="T24" fmla="*/ 41 w 80"/>
                  <a:gd name="T25" fmla="*/ 78 h 78"/>
                  <a:gd name="T26" fmla="*/ 54 w 80"/>
                  <a:gd name="T27" fmla="*/ 76 h 78"/>
                  <a:gd name="T28" fmla="*/ 68 w 80"/>
                  <a:gd name="T29" fmla="*/ 68 h 78"/>
                  <a:gd name="T30" fmla="*/ 76 w 80"/>
                  <a:gd name="T31" fmla="*/ 54 h 78"/>
                  <a:gd name="T32" fmla="*/ 80 w 80"/>
                  <a:gd name="T33" fmla="*/ 39 h 7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80"/>
                  <a:gd name="T52" fmla="*/ 0 h 78"/>
                  <a:gd name="T53" fmla="*/ 80 w 80"/>
                  <a:gd name="T54" fmla="*/ 78 h 7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80" h="78">
                    <a:moveTo>
                      <a:pt x="80" y="39"/>
                    </a:moveTo>
                    <a:lnTo>
                      <a:pt x="76" y="24"/>
                    </a:lnTo>
                    <a:lnTo>
                      <a:pt x="68" y="12"/>
                    </a:lnTo>
                    <a:lnTo>
                      <a:pt x="54" y="3"/>
                    </a:lnTo>
                    <a:lnTo>
                      <a:pt x="41" y="0"/>
                    </a:lnTo>
                    <a:lnTo>
                      <a:pt x="25" y="3"/>
                    </a:lnTo>
                    <a:lnTo>
                      <a:pt x="12" y="12"/>
                    </a:lnTo>
                    <a:lnTo>
                      <a:pt x="3" y="24"/>
                    </a:lnTo>
                    <a:lnTo>
                      <a:pt x="0" y="39"/>
                    </a:lnTo>
                    <a:lnTo>
                      <a:pt x="3" y="54"/>
                    </a:lnTo>
                    <a:lnTo>
                      <a:pt x="12" y="68"/>
                    </a:lnTo>
                    <a:lnTo>
                      <a:pt x="25" y="76"/>
                    </a:lnTo>
                    <a:lnTo>
                      <a:pt x="41" y="78"/>
                    </a:lnTo>
                    <a:lnTo>
                      <a:pt x="54" y="76"/>
                    </a:lnTo>
                    <a:lnTo>
                      <a:pt x="68" y="68"/>
                    </a:lnTo>
                    <a:lnTo>
                      <a:pt x="76" y="54"/>
                    </a:lnTo>
                    <a:lnTo>
                      <a:pt x="80" y="39"/>
                    </a:lnTo>
                    <a:close/>
                  </a:path>
                </a:pathLst>
              </a:cu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82" name="Freeform 181"/>
              <p:cNvSpPr>
                <a:spLocks/>
              </p:cNvSpPr>
              <p:nvPr/>
            </p:nvSpPr>
            <p:spPr bwMode="auto">
              <a:xfrm>
                <a:off x="2872564" y="5018927"/>
                <a:ext cx="48298" cy="47427"/>
              </a:xfrm>
              <a:custGeom>
                <a:avLst/>
                <a:gdLst>
                  <a:gd name="T0" fmla="*/ 0 w 51"/>
                  <a:gd name="T1" fmla="*/ 25 h 49"/>
                  <a:gd name="T2" fmla="*/ 4 w 51"/>
                  <a:gd name="T3" fmla="*/ 13 h 49"/>
                  <a:gd name="T4" fmla="*/ 11 w 51"/>
                  <a:gd name="T5" fmla="*/ 5 h 49"/>
                  <a:gd name="T6" fmla="*/ 21 w 51"/>
                  <a:gd name="T7" fmla="*/ 0 h 49"/>
                  <a:gd name="T8" fmla="*/ 33 w 51"/>
                  <a:gd name="T9" fmla="*/ 0 h 49"/>
                  <a:gd name="T10" fmla="*/ 43 w 51"/>
                  <a:gd name="T11" fmla="*/ 5 h 49"/>
                  <a:gd name="T12" fmla="*/ 50 w 51"/>
                  <a:gd name="T13" fmla="*/ 13 h 49"/>
                  <a:gd name="T14" fmla="*/ 51 w 51"/>
                  <a:gd name="T15" fmla="*/ 25 h 49"/>
                  <a:gd name="T16" fmla="*/ 50 w 51"/>
                  <a:gd name="T17" fmla="*/ 35 h 49"/>
                  <a:gd name="T18" fmla="*/ 43 w 51"/>
                  <a:gd name="T19" fmla="*/ 46 h 49"/>
                  <a:gd name="T20" fmla="*/ 33 w 51"/>
                  <a:gd name="T21" fmla="*/ 49 h 49"/>
                  <a:gd name="T22" fmla="*/ 21 w 51"/>
                  <a:gd name="T23" fmla="*/ 49 h 49"/>
                  <a:gd name="T24" fmla="*/ 11 w 51"/>
                  <a:gd name="T25" fmla="*/ 46 h 49"/>
                  <a:gd name="T26" fmla="*/ 4 w 51"/>
                  <a:gd name="T27" fmla="*/ 35 h 49"/>
                  <a:gd name="T28" fmla="*/ 0 w 51"/>
                  <a:gd name="T29" fmla="*/ 25 h 4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1"/>
                  <a:gd name="T46" fmla="*/ 0 h 49"/>
                  <a:gd name="T47" fmla="*/ 51 w 51"/>
                  <a:gd name="T48" fmla="*/ 49 h 4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1" h="49">
                    <a:moveTo>
                      <a:pt x="0" y="25"/>
                    </a:moveTo>
                    <a:lnTo>
                      <a:pt x="4" y="13"/>
                    </a:lnTo>
                    <a:lnTo>
                      <a:pt x="11" y="5"/>
                    </a:lnTo>
                    <a:lnTo>
                      <a:pt x="21" y="0"/>
                    </a:lnTo>
                    <a:lnTo>
                      <a:pt x="33" y="0"/>
                    </a:lnTo>
                    <a:lnTo>
                      <a:pt x="43" y="5"/>
                    </a:lnTo>
                    <a:lnTo>
                      <a:pt x="50" y="13"/>
                    </a:lnTo>
                    <a:lnTo>
                      <a:pt x="51" y="25"/>
                    </a:lnTo>
                    <a:lnTo>
                      <a:pt x="50" y="35"/>
                    </a:lnTo>
                    <a:lnTo>
                      <a:pt x="43" y="46"/>
                    </a:lnTo>
                    <a:lnTo>
                      <a:pt x="33" y="49"/>
                    </a:lnTo>
                    <a:lnTo>
                      <a:pt x="21" y="49"/>
                    </a:lnTo>
                    <a:lnTo>
                      <a:pt x="11" y="46"/>
                    </a:lnTo>
                    <a:lnTo>
                      <a:pt x="4" y="3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83" name="Freeform 182"/>
              <p:cNvSpPr>
                <a:spLocks/>
              </p:cNvSpPr>
              <p:nvPr/>
            </p:nvSpPr>
            <p:spPr bwMode="auto">
              <a:xfrm>
                <a:off x="2872564" y="5783686"/>
                <a:ext cx="48298" cy="47427"/>
              </a:xfrm>
              <a:custGeom>
                <a:avLst/>
                <a:gdLst>
                  <a:gd name="T0" fmla="*/ 0 w 51"/>
                  <a:gd name="T1" fmla="*/ 24 h 49"/>
                  <a:gd name="T2" fmla="*/ 4 w 51"/>
                  <a:gd name="T3" fmla="*/ 14 h 49"/>
                  <a:gd name="T4" fmla="*/ 11 w 51"/>
                  <a:gd name="T5" fmla="*/ 5 h 49"/>
                  <a:gd name="T6" fmla="*/ 21 w 51"/>
                  <a:gd name="T7" fmla="*/ 0 h 49"/>
                  <a:gd name="T8" fmla="*/ 33 w 51"/>
                  <a:gd name="T9" fmla="*/ 0 h 49"/>
                  <a:gd name="T10" fmla="*/ 43 w 51"/>
                  <a:gd name="T11" fmla="*/ 5 h 49"/>
                  <a:gd name="T12" fmla="*/ 50 w 51"/>
                  <a:gd name="T13" fmla="*/ 14 h 49"/>
                  <a:gd name="T14" fmla="*/ 51 w 51"/>
                  <a:gd name="T15" fmla="*/ 24 h 49"/>
                  <a:gd name="T16" fmla="*/ 50 w 51"/>
                  <a:gd name="T17" fmla="*/ 36 h 49"/>
                  <a:gd name="T18" fmla="*/ 43 w 51"/>
                  <a:gd name="T19" fmla="*/ 44 h 49"/>
                  <a:gd name="T20" fmla="*/ 33 w 51"/>
                  <a:gd name="T21" fmla="*/ 49 h 49"/>
                  <a:gd name="T22" fmla="*/ 21 w 51"/>
                  <a:gd name="T23" fmla="*/ 49 h 49"/>
                  <a:gd name="T24" fmla="*/ 11 w 51"/>
                  <a:gd name="T25" fmla="*/ 44 h 49"/>
                  <a:gd name="T26" fmla="*/ 4 w 51"/>
                  <a:gd name="T27" fmla="*/ 36 h 49"/>
                  <a:gd name="T28" fmla="*/ 0 w 51"/>
                  <a:gd name="T29" fmla="*/ 24 h 4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1"/>
                  <a:gd name="T46" fmla="*/ 0 h 49"/>
                  <a:gd name="T47" fmla="*/ 51 w 51"/>
                  <a:gd name="T48" fmla="*/ 49 h 4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1" h="49">
                    <a:moveTo>
                      <a:pt x="0" y="24"/>
                    </a:moveTo>
                    <a:lnTo>
                      <a:pt x="4" y="14"/>
                    </a:lnTo>
                    <a:lnTo>
                      <a:pt x="11" y="5"/>
                    </a:lnTo>
                    <a:lnTo>
                      <a:pt x="21" y="0"/>
                    </a:lnTo>
                    <a:lnTo>
                      <a:pt x="33" y="0"/>
                    </a:lnTo>
                    <a:lnTo>
                      <a:pt x="43" y="5"/>
                    </a:lnTo>
                    <a:lnTo>
                      <a:pt x="50" y="14"/>
                    </a:lnTo>
                    <a:lnTo>
                      <a:pt x="51" y="24"/>
                    </a:lnTo>
                    <a:lnTo>
                      <a:pt x="50" y="36"/>
                    </a:lnTo>
                    <a:lnTo>
                      <a:pt x="43" y="44"/>
                    </a:lnTo>
                    <a:lnTo>
                      <a:pt x="33" y="49"/>
                    </a:lnTo>
                    <a:lnTo>
                      <a:pt x="21" y="49"/>
                    </a:lnTo>
                    <a:lnTo>
                      <a:pt x="11" y="44"/>
                    </a:lnTo>
                    <a:lnTo>
                      <a:pt x="4" y="36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84" name="Text Box 1846"/>
              <p:cNvSpPr txBox="1">
                <a:spLocks noChangeArrowheads="1"/>
              </p:cNvSpPr>
              <p:nvPr/>
            </p:nvSpPr>
            <p:spPr bwMode="auto">
              <a:xfrm>
                <a:off x="3347830" y="5297749"/>
                <a:ext cx="431061" cy="227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indent="0" algn="ctr" eaLnBrk="0" hangingPunct="0">
                  <a:defRPr sz="1600" b="1" i="1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defRPr>
                </a:lvl1pPr>
                <a:lvl2pPr indent="0">
                  <a:defRPr sz="1100">
                    <a:latin typeface="+mn-lt"/>
                  </a:defRPr>
                </a:lvl2pPr>
                <a:lvl3pPr indent="0">
                  <a:defRPr sz="1100">
                    <a:latin typeface="+mn-lt"/>
                  </a:defRPr>
                </a:lvl3pPr>
                <a:lvl4pPr indent="0">
                  <a:defRPr sz="1100">
                    <a:latin typeface="+mn-lt"/>
                  </a:defRPr>
                </a:lvl4pPr>
                <a:lvl5pPr indent="0">
                  <a:defRPr sz="1100">
                    <a:latin typeface="+mn-lt"/>
                  </a:defRPr>
                </a:lvl5pPr>
                <a:lvl6pPr indent="0">
                  <a:defRPr sz="1100">
                    <a:latin typeface="+mn-lt"/>
                  </a:defRPr>
                </a:lvl6pPr>
                <a:lvl7pPr indent="0">
                  <a:defRPr sz="1100">
                    <a:latin typeface="+mn-lt"/>
                  </a:defRPr>
                </a:lvl7pPr>
                <a:lvl8pPr indent="0">
                  <a:defRPr sz="1100">
                    <a:latin typeface="+mn-lt"/>
                  </a:defRPr>
                </a:lvl8pPr>
                <a:lvl9pPr indent="0">
                  <a:defRPr sz="1100">
                    <a:latin typeface="+mn-lt"/>
                  </a:defRPr>
                </a:lvl9pPr>
              </a:lstStyle>
              <a:p>
                <a:r>
                  <a:rPr lang="en-US" altLang="zh-CN" dirty="0"/>
                  <a:t>R</a:t>
                </a:r>
                <a:r>
                  <a:rPr lang="en-US" altLang="zh-CN" baseline="-25000" dirty="0"/>
                  <a:t>e</a:t>
                </a:r>
              </a:p>
            </p:txBody>
          </p:sp>
          <p:sp>
            <p:nvSpPr>
              <p:cNvPr id="185" name="Rectangle 184"/>
              <p:cNvSpPr/>
              <p:nvPr/>
            </p:nvSpPr>
            <p:spPr bwMode="auto">
              <a:xfrm>
                <a:off x="3347829" y="5311521"/>
                <a:ext cx="77300" cy="23186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0" hangingPunct="0"/>
                <a:endParaRPr lang="zh-CN" altLang="en-US" sz="1600">
                  <a:latin typeface="+mn-lt"/>
                  <a:ea typeface="Verdana" pitchFamily="34" charset="0"/>
                  <a:cs typeface="Verdana" pitchFamily="34" charset="0"/>
                </a:endParaRPr>
              </a:p>
            </p:txBody>
          </p:sp>
          <p:cxnSp>
            <p:nvCxnSpPr>
              <p:cNvPr id="186" name="Straight Connector 185"/>
              <p:cNvCxnSpPr/>
              <p:nvPr/>
            </p:nvCxnSpPr>
            <p:spPr>
              <a:xfrm flipH="1">
                <a:off x="1542577" y="5806740"/>
                <a:ext cx="1843903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 flipV="1">
                <a:off x="2557301" y="5039719"/>
                <a:ext cx="829178" cy="1057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>
                <a:stCxn id="210" idx="0"/>
                <a:endCxn id="180" idx="0"/>
              </p:cNvCxnSpPr>
              <p:nvPr/>
            </p:nvCxnSpPr>
            <p:spPr>
              <a:xfrm flipH="1" flipV="1">
                <a:off x="1531422" y="5041259"/>
                <a:ext cx="392474" cy="97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>
              <a:xfrm flipH="1">
                <a:off x="2901700" y="5062026"/>
                <a:ext cx="1" cy="334922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>
              <a:xfrm flipH="1">
                <a:off x="2901701" y="5448764"/>
                <a:ext cx="1" cy="334922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1" name="Group 190"/>
              <p:cNvGrpSpPr/>
              <p:nvPr/>
            </p:nvGrpSpPr>
            <p:grpSpPr>
              <a:xfrm>
                <a:off x="2818401" y="5395836"/>
                <a:ext cx="164795" cy="59021"/>
                <a:chOff x="3376642" y="1411650"/>
                <a:chExt cx="370367" cy="144016"/>
              </a:xfrm>
            </p:grpSpPr>
            <p:sp>
              <p:nvSpPr>
                <p:cNvPr id="202" name="Line 1778"/>
                <p:cNvSpPr>
                  <a:spLocks noChangeShapeType="1"/>
                </p:cNvSpPr>
                <p:nvPr/>
              </p:nvSpPr>
              <p:spPr bwMode="auto">
                <a:xfrm rot="5400000">
                  <a:off x="3562167" y="1370824"/>
                  <a:ext cx="0" cy="369684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03" name="Line 1778"/>
                <p:cNvSpPr>
                  <a:spLocks noChangeShapeType="1"/>
                </p:cNvSpPr>
                <p:nvPr/>
              </p:nvSpPr>
              <p:spPr bwMode="auto">
                <a:xfrm rot="5400000">
                  <a:off x="3561484" y="1226808"/>
                  <a:ext cx="0" cy="369684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</p:grpSp>
          <p:grpSp>
            <p:nvGrpSpPr>
              <p:cNvPr id="192" name="Group 191"/>
              <p:cNvGrpSpPr/>
              <p:nvPr/>
            </p:nvGrpSpPr>
            <p:grpSpPr>
              <a:xfrm rot="5400000">
                <a:off x="2447518" y="5007820"/>
                <a:ext cx="151784" cy="64080"/>
                <a:chOff x="2528483" y="471027"/>
                <a:chExt cx="370367" cy="144016"/>
              </a:xfrm>
            </p:grpSpPr>
            <p:sp>
              <p:nvSpPr>
                <p:cNvPr id="200" name="Line 1778"/>
                <p:cNvSpPr>
                  <a:spLocks noChangeShapeType="1"/>
                </p:cNvSpPr>
                <p:nvPr/>
              </p:nvSpPr>
              <p:spPr bwMode="auto">
                <a:xfrm rot="5400000">
                  <a:off x="2714008" y="430201"/>
                  <a:ext cx="0" cy="369684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  <p:sp>
              <p:nvSpPr>
                <p:cNvPr id="201" name="Line 1778"/>
                <p:cNvSpPr>
                  <a:spLocks noChangeShapeType="1"/>
                </p:cNvSpPr>
                <p:nvPr/>
              </p:nvSpPr>
              <p:spPr bwMode="auto">
                <a:xfrm rot="5400000">
                  <a:off x="2713325" y="286185"/>
                  <a:ext cx="0" cy="369684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600"/>
                </a:p>
              </p:txBody>
            </p:sp>
          </p:grpSp>
          <p:cxnSp>
            <p:nvCxnSpPr>
              <p:cNvPr id="193" name="Straight Connector 192"/>
              <p:cNvCxnSpPr/>
              <p:nvPr/>
            </p:nvCxnSpPr>
            <p:spPr>
              <a:xfrm>
                <a:off x="2239040" y="5039720"/>
                <a:ext cx="252331" cy="28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/>
              <p:cNvCxnSpPr>
                <a:endCxn id="185" idx="0"/>
              </p:cNvCxnSpPr>
              <p:nvPr/>
            </p:nvCxnSpPr>
            <p:spPr>
              <a:xfrm>
                <a:off x="3386480" y="5042641"/>
                <a:ext cx="0" cy="268879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/>
              <p:cNvCxnSpPr>
                <a:stCxn id="185" idx="2"/>
              </p:cNvCxnSpPr>
              <p:nvPr/>
            </p:nvCxnSpPr>
            <p:spPr>
              <a:xfrm>
                <a:off x="3386480" y="5543387"/>
                <a:ext cx="0" cy="263353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6" name="Rectangle 195"/>
              <p:cNvSpPr>
                <a:spLocks noChangeArrowheads="1"/>
              </p:cNvSpPr>
              <p:nvPr/>
            </p:nvSpPr>
            <p:spPr bwMode="auto">
              <a:xfrm>
                <a:off x="2963498" y="5264979"/>
                <a:ext cx="405275" cy="2784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0" hangingPunct="0"/>
                <a:r>
                  <a:rPr lang="en-US" altLang="zh-CN" sz="1600" i="1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C</a:t>
                </a:r>
                <a:r>
                  <a:rPr lang="en-US" altLang="zh-CN" sz="1600" i="1" baseline="-250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p</a:t>
                </a:r>
              </a:p>
            </p:txBody>
          </p:sp>
          <p:sp>
            <p:nvSpPr>
              <p:cNvPr id="197" name="Rectangle 196"/>
              <p:cNvSpPr>
                <a:spLocks noChangeArrowheads="1"/>
              </p:cNvSpPr>
              <p:nvPr/>
            </p:nvSpPr>
            <p:spPr bwMode="auto">
              <a:xfrm>
                <a:off x="2220987" y="5115473"/>
                <a:ext cx="57787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0" hangingPunct="0"/>
                <a:r>
                  <a:rPr lang="en-US" altLang="zh-CN" sz="1600" i="1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C</a:t>
                </a:r>
                <a:r>
                  <a:rPr lang="en-US" altLang="zh-CN" sz="1600" i="1" baseline="-250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s</a:t>
                </a:r>
              </a:p>
            </p:txBody>
          </p:sp>
          <p:sp>
            <p:nvSpPr>
              <p:cNvPr id="198" name="Rectangle 197"/>
              <p:cNvSpPr/>
              <p:nvPr/>
            </p:nvSpPr>
            <p:spPr>
              <a:xfrm>
                <a:off x="1219487" y="5293716"/>
                <a:ext cx="5437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dirty="0" smtClean="0">
                    <a:ea typeface="微软雅黑" panose="020B0503020204020204" pitchFamily="34" charset="-122"/>
                  </a:rPr>
                  <a:t>LCC</a:t>
                </a:r>
                <a:endParaRPr lang="zh-CN" altLang="en-US" sz="14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Rectangle 198"/>
              <p:cNvSpPr>
                <a:spLocks noChangeArrowheads="1"/>
              </p:cNvSpPr>
              <p:nvPr/>
            </p:nvSpPr>
            <p:spPr bwMode="auto">
              <a:xfrm>
                <a:off x="1748987" y="5106726"/>
                <a:ext cx="57787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0" hangingPunct="0"/>
                <a:r>
                  <a:rPr lang="en-US" altLang="zh-CN" sz="1600" i="1" dirty="0" smtClean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L</a:t>
                </a:r>
                <a:r>
                  <a:rPr lang="en-US" altLang="zh-CN" sz="1600" i="1" baseline="-25000" dirty="0" smtClean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s</a:t>
                </a:r>
                <a:endParaRPr lang="en-US" altLang="zh-CN" sz="1600" i="1" baseline="-250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7823117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Box 104"/>
          <p:cNvSpPr txBox="1"/>
          <p:nvPr/>
        </p:nvSpPr>
        <p:spPr bwMode="auto">
          <a:xfrm>
            <a:off x="312227" y="1236678"/>
            <a:ext cx="4547809" cy="240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 anchorCtr="0">
            <a:spAutoFit/>
          </a:bodyPr>
          <a:lstStyle/>
          <a:p>
            <a:pPr marL="285750" indent="-285750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600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在</a:t>
            </a:r>
            <a:r>
              <a:rPr lang="zh-CN" altLang="en-US" sz="16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较窄的频率范围</a:t>
            </a:r>
            <a:r>
              <a:rPr lang="zh-CN" altLang="en-US" sz="1600" kern="0" dirty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内实现很宽的输出电压范</a:t>
            </a:r>
            <a:r>
              <a:rPr lang="zh-CN" altLang="en-US" sz="1600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围</a:t>
            </a:r>
            <a:endParaRPr lang="en-US" altLang="zh-CN" sz="1600" kern="0" dirty="0" smtClean="0">
              <a:latin typeface="微软雅黑" panose="020B0503020204020204" pitchFamily="34" charset="-122"/>
              <a:ea typeface="微软雅黑" panose="020B0503020204020204" pitchFamily="34" charset="-122"/>
              <a:cs typeface="Verdana" pitchFamily="34" charset="0"/>
            </a:endParaRPr>
          </a:p>
          <a:p>
            <a:pPr marL="285750" indent="-285750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600" kern="0" dirty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在</a:t>
            </a:r>
            <a:r>
              <a:rPr lang="zh-CN" altLang="en-US" sz="16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较窄的频率范</a:t>
            </a:r>
            <a:r>
              <a:rPr lang="zh-CN" altLang="en-US" sz="16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围</a:t>
            </a:r>
            <a:r>
              <a:rPr lang="zh-CN" altLang="en-US" sz="1600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内实现恒流</a:t>
            </a:r>
            <a:endParaRPr lang="en-US" altLang="zh-CN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Verdana" pitchFamily="34" charset="0"/>
            </a:endParaRPr>
          </a:p>
          <a:p>
            <a:pPr marL="285750" indent="-285750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600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相对于</a:t>
            </a:r>
            <a:r>
              <a:rPr lang="en-US" altLang="zh-CN" sz="1600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LLC</a:t>
            </a:r>
            <a:r>
              <a:rPr lang="zh-CN" altLang="en-US" sz="1600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，</a:t>
            </a:r>
            <a:r>
              <a:rPr lang="en-US" altLang="zh-CN" sz="1600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LCC</a:t>
            </a:r>
            <a:r>
              <a:rPr lang="zh-CN" altLang="en-US" sz="1600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具有较好的短路特性</a:t>
            </a:r>
            <a:endParaRPr lang="en-US" altLang="zh-CN" sz="1600" kern="0" dirty="0" smtClean="0">
              <a:latin typeface="微软雅黑" panose="020B0503020204020204" pitchFamily="34" charset="-122"/>
              <a:ea typeface="微软雅黑" panose="020B0503020204020204" pitchFamily="34" charset="-122"/>
              <a:cs typeface="Verdana" pitchFamily="34" charset="0"/>
            </a:endParaRPr>
          </a:p>
          <a:p>
            <a:pPr marL="285750" marR="0" indent="-285750" defTabSz="91440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</a:pPr>
            <a:r>
              <a:rPr lang="zh-CN" altLang="en-US" sz="1600" kern="0" dirty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谐振点的输出电流</a:t>
            </a:r>
            <a:r>
              <a:rPr lang="zh-CN" altLang="en-US" sz="1600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恒定，</a:t>
            </a:r>
            <a:r>
              <a:rPr lang="zh-CN" altLang="en-US" sz="16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无</a:t>
            </a:r>
            <a:r>
              <a:rPr lang="zh-CN" altLang="en-US" sz="16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次级反馈</a:t>
            </a:r>
            <a:r>
              <a:rPr lang="zh-CN" altLang="en-US" sz="1600" kern="0" dirty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情况下可以实现恒流</a:t>
            </a:r>
            <a:endParaRPr lang="en-US" altLang="zh-CN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Verdana" pitchFamily="34" charset="0"/>
            </a:endParaRPr>
          </a:p>
          <a:p>
            <a:pPr marL="285750" indent="-285750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n"/>
            </a:pPr>
            <a:endParaRPr lang="zh-CN" altLang="en-US" sz="1600" kern="0" dirty="0" smtClean="0">
              <a:latin typeface="微软雅黑" panose="020B0503020204020204" pitchFamily="34" charset="-122"/>
              <a:ea typeface="微软雅黑" panose="020B0503020204020204" pitchFamily="34" charset="-122"/>
              <a:cs typeface="Verdana" pitchFamily="34" charset="0"/>
            </a:endParaRPr>
          </a:p>
        </p:txBody>
      </p:sp>
      <p:sp>
        <p:nvSpPr>
          <p:cNvPr id="108" name="Title 5"/>
          <p:cNvSpPr txBox="1">
            <a:spLocks noGrp="1"/>
          </p:cNvSpPr>
          <p:nvPr>
            <p:ph type="title"/>
          </p:nvPr>
        </p:nvSpPr>
        <p:spPr>
          <a:xfrm>
            <a:off x="216539" y="0"/>
            <a:ext cx="7223760" cy="720000"/>
          </a:xfrm>
          <a:prstGeom prst="rect">
            <a:avLst/>
          </a:prstGeom>
        </p:spPr>
        <p:txBody>
          <a:bodyPr vert="horz" lIns="0" tIns="0" rIns="0" bIns="10800" rtlCol="0" anchor="b" anchorCtr="0">
            <a:noAutofit/>
          </a:bodyPr>
          <a:lstStyle>
            <a:lvl1pPr eaLnBrk="1" hangingPunct="1">
              <a:buClr>
                <a:schemeClr val="tx1"/>
              </a:buClr>
              <a:buFontTx/>
              <a:buNone/>
              <a:defRPr b="0">
                <a:solidFill>
                  <a:srgbClr val="003399"/>
                </a:solidFill>
                <a:latin typeface="+mj-lt"/>
                <a:ea typeface="微软雅黑" panose="020B0503020204020204" pitchFamily="34" charset="-122"/>
                <a:cs typeface="+mj-cs"/>
              </a:defRPr>
            </a:lvl1pPr>
            <a:lvl2pPr eaLnBrk="1" hangingPunct="1">
              <a:defRPr sz="2600" b="1">
                <a:solidFill>
                  <a:schemeClr val="tx2"/>
                </a:solidFill>
              </a:defRPr>
            </a:lvl2pPr>
            <a:lvl3pPr eaLnBrk="1" hangingPunct="1">
              <a:defRPr sz="2600" b="1">
                <a:solidFill>
                  <a:schemeClr val="tx2"/>
                </a:solidFill>
              </a:defRPr>
            </a:lvl3pPr>
            <a:lvl4pPr eaLnBrk="1" hangingPunct="1">
              <a:defRPr sz="2600" b="1">
                <a:solidFill>
                  <a:schemeClr val="tx2"/>
                </a:solidFill>
              </a:defRPr>
            </a:lvl4pPr>
            <a:lvl5pPr eaLnBrk="1" hangingPunct="1">
              <a:defRPr sz="2600" b="1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</a:defRPr>
            </a:lvl9pPr>
          </a:lstStyle>
          <a:p>
            <a:r>
              <a:rPr lang="en-US" altLang="zh-CN" dirty="0" smtClean="0"/>
              <a:t>LCC</a:t>
            </a:r>
            <a:r>
              <a:rPr lang="zh-CN" altLang="en-US" dirty="0" smtClean="0"/>
              <a:t>拓扑的特点</a:t>
            </a:r>
            <a:endParaRPr lang="en-US" altLang="zh-CN" dirty="0"/>
          </a:p>
        </p:txBody>
      </p:sp>
      <p:grpSp>
        <p:nvGrpSpPr>
          <p:cNvPr id="111" name="Group 110"/>
          <p:cNvGrpSpPr/>
          <p:nvPr/>
        </p:nvGrpSpPr>
        <p:grpSpPr>
          <a:xfrm>
            <a:off x="4716020" y="1052736"/>
            <a:ext cx="4121841" cy="5422009"/>
            <a:chOff x="3618410" y="1052736"/>
            <a:chExt cx="5219451" cy="5422009"/>
          </a:xfrm>
        </p:grpSpPr>
        <p:graphicFrame>
          <p:nvGraphicFramePr>
            <p:cNvPr id="112" name="Chart 11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03519777"/>
                </p:ext>
              </p:extLst>
            </p:nvPr>
          </p:nvGraphicFramePr>
          <p:xfrm>
            <a:off x="3618410" y="3789040"/>
            <a:ext cx="5219451" cy="26307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13" name="Chart 1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82760924"/>
                </p:ext>
              </p:extLst>
            </p:nvPr>
          </p:nvGraphicFramePr>
          <p:xfrm>
            <a:off x="3618410" y="1052736"/>
            <a:ext cx="5219451" cy="250123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16" name="Straight Connector 115"/>
            <p:cNvCxnSpPr/>
            <p:nvPr/>
          </p:nvCxnSpPr>
          <p:spPr>
            <a:xfrm>
              <a:off x="4453944" y="4660749"/>
              <a:ext cx="0" cy="1551000"/>
            </a:xfrm>
            <a:prstGeom prst="line">
              <a:avLst/>
            </a:prstGeom>
            <a:noFill/>
            <a:ln w="28575">
              <a:solidFill>
                <a:srgbClr val="00B0F0"/>
              </a:solidFill>
              <a:prstDash val="dash"/>
              <a:miter lim="800000"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17" name="Freeform 116"/>
            <p:cNvSpPr/>
            <p:nvPr/>
          </p:nvSpPr>
          <p:spPr bwMode="auto">
            <a:xfrm>
              <a:off x="4456090" y="3843169"/>
              <a:ext cx="1403797" cy="798491"/>
            </a:xfrm>
            <a:custGeom>
              <a:avLst/>
              <a:gdLst>
                <a:gd name="connsiteX0" fmla="*/ 0 w 1403797"/>
                <a:gd name="connsiteY0" fmla="*/ 798491 h 798491"/>
                <a:gd name="connsiteX1" fmla="*/ 888642 w 1403797"/>
                <a:gd name="connsiteY1" fmla="*/ 528034 h 798491"/>
                <a:gd name="connsiteX2" fmla="*/ 1403797 w 1403797"/>
                <a:gd name="connsiteY2" fmla="*/ 0 h 79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3797" h="798491">
                  <a:moveTo>
                    <a:pt x="0" y="798491"/>
                  </a:moveTo>
                  <a:cubicBezTo>
                    <a:pt x="327338" y="729803"/>
                    <a:pt x="654676" y="661116"/>
                    <a:pt x="888642" y="528034"/>
                  </a:cubicBezTo>
                  <a:cubicBezTo>
                    <a:pt x="1122608" y="394952"/>
                    <a:pt x="1263202" y="197476"/>
                    <a:pt x="1403797" y="0"/>
                  </a:cubicBezTo>
                </a:path>
              </a:pathLst>
            </a:custGeom>
            <a:noFill/>
            <a:ln w="28575">
              <a:solidFill>
                <a:srgbClr val="00B0F0"/>
              </a:solidFill>
              <a:prstDash val="dash"/>
              <a:miter lim="800000"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4236107" y="6237312"/>
              <a:ext cx="407901" cy="237433"/>
            </a:xfrm>
            <a:prstGeom prst="rect">
              <a:avLst/>
            </a:prstGeom>
            <a:solidFill>
              <a:schemeClr val="bg1"/>
            </a:solidFill>
            <a:ln w="9525">
              <a:noFill/>
              <a:prstDash val="dash"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r>
                <a:rPr lang="en-US" altLang="zh-CN" sz="1200" b="1" i="1" dirty="0" smtClean="0">
                  <a:solidFill>
                    <a:srgbClr val="0070C0"/>
                  </a:solidFill>
                  <a:latin typeface="Times New Roman" panose="02020603050405020304" pitchFamily="18" charset="0"/>
                  <a:ea typeface="Verdana" pitchFamily="34" charset="0"/>
                  <a:cs typeface="Times New Roman" panose="02020603050405020304" pitchFamily="18" charset="0"/>
                </a:rPr>
                <a:t>f</a:t>
              </a:r>
              <a:r>
                <a:rPr lang="en-US" altLang="zh-CN" sz="1200" b="1" i="1" baseline="-25000" dirty="0" smtClean="0">
                  <a:solidFill>
                    <a:srgbClr val="0070C0"/>
                  </a:solidFill>
                  <a:latin typeface="Times New Roman" panose="02020603050405020304" pitchFamily="18" charset="0"/>
                  <a:ea typeface="Verdana" pitchFamily="34" charset="0"/>
                  <a:cs typeface="Times New Roman" panose="02020603050405020304" pitchFamily="18" charset="0"/>
                </a:rPr>
                <a:t>p</a:t>
              </a:r>
              <a:endParaRPr lang="en-US" altLang="zh-CN" sz="1200" b="1" i="1" baseline="-25000" dirty="0">
                <a:solidFill>
                  <a:srgbClr val="0070C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5940152" y="6237312"/>
              <a:ext cx="551917" cy="237433"/>
            </a:xfrm>
            <a:prstGeom prst="rect">
              <a:avLst/>
            </a:prstGeom>
            <a:solidFill>
              <a:schemeClr val="bg1"/>
            </a:solidFill>
            <a:ln w="9525">
              <a:noFill/>
              <a:prstDash val="dash"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r>
                <a:rPr lang="en-US" altLang="zh-CN" sz="1200" b="1" i="1" dirty="0" smtClean="0">
                  <a:solidFill>
                    <a:srgbClr val="0070C0"/>
                  </a:solidFill>
                  <a:latin typeface="Times New Roman" panose="02020603050405020304" pitchFamily="18" charset="0"/>
                  <a:ea typeface="Verdana" pitchFamily="34" charset="0"/>
                  <a:cs typeface="Times New Roman" panose="02020603050405020304" pitchFamily="18" charset="0"/>
                </a:rPr>
                <a:t>f</a:t>
              </a:r>
              <a:r>
                <a:rPr lang="en-US" altLang="zh-CN" sz="1200" b="1" i="1" baseline="-25000" dirty="0">
                  <a:solidFill>
                    <a:srgbClr val="0070C0"/>
                  </a:solidFill>
                  <a:latin typeface="Times New Roman" panose="02020603050405020304" pitchFamily="18" charset="0"/>
                  <a:ea typeface="Verdana" pitchFamily="34" charset="0"/>
                  <a:cs typeface="Times New Roman" panose="02020603050405020304" pitchFamily="18" charset="0"/>
                </a:rPr>
                <a:t>o</a:t>
              </a:r>
            </a:p>
          </p:txBody>
        </p:sp>
        <p:cxnSp>
          <p:nvCxnSpPr>
            <p:cNvPr id="122" name="Straight Connector 121"/>
            <p:cNvCxnSpPr/>
            <p:nvPr/>
          </p:nvCxnSpPr>
          <p:spPr>
            <a:xfrm flipH="1" flipV="1">
              <a:off x="4453944" y="1142315"/>
              <a:ext cx="1013" cy="3482035"/>
            </a:xfrm>
            <a:prstGeom prst="line">
              <a:avLst/>
            </a:prstGeom>
            <a:ln w="9525">
              <a:solidFill>
                <a:schemeClr val="accent1">
                  <a:lumMod val="60000"/>
                  <a:lumOff val="40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187137" y="2492870"/>
              <a:ext cx="8763" cy="3709962"/>
            </a:xfrm>
            <a:prstGeom prst="line">
              <a:avLst/>
            </a:prstGeom>
            <a:ln w="9525">
              <a:solidFill>
                <a:schemeClr val="accent1">
                  <a:lumMod val="60000"/>
                  <a:lumOff val="40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Rectangle 124"/>
          <p:cNvSpPr/>
          <p:nvPr/>
        </p:nvSpPr>
        <p:spPr bwMode="auto">
          <a:xfrm>
            <a:off x="5807769" y="2196631"/>
            <a:ext cx="499559" cy="1112448"/>
          </a:xfrm>
          <a:prstGeom prst="rect">
            <a:avLst/>
          </a:prstGeom>
          <a:solidFill>
            <a:srgbClr val="00B0F0">
              <a:alpha val="47843"/>
            </a:srgbClr>
          </a:solidFill>
          <a:ln w="12700">
            <a:solidFill>
              <a:srgbClr val="00B0F0"/>
            </a:solidFill>
            <a:prstDash val="sysDash"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zh-CN" altLang="en-US" sz="1600" dirty="0" smtClean="0"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7" name="Rectangle 126"/>
          <p:cNvSpPr/>
          <p:nvPr/>
        </p:nvSpPr>
        <p:spPr bwMode="auto">
          <a:xfrm>
            <a:off x="5843745" y="4509149"/>
            <a:ext cx="1680665" cy="1702599"/>
          </a:xfrm>
          <a:prstGeom prst="rect">
            <a:avLst/>
          </a:prstGeom>
          <a:solidFill>
            <a:srgbClr val="00B0F0">
              <a:alpha val="47843"/>
            </a:srgbClr>
          </a:solidFill>
          <a:ln w="12700">
            <a:solidFill>
              <a:srgbClr val="00B0F0"/>
            </a:solidFill>
            <a:prstDash val="sysDash"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zh-CN" altLang="en-US" sz="1600" dirty="0" smtClean="0">
              <a:latin typeface="+mn-lt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9" name="Straight Arrow Connector 128"/>
          <p:cNvCxnSpPr/>
          <p:nvPr/>
        </p:nvCxnSpPr>
        <p:spPr>
          <a:xfrm>
            <a:off x="5843745" y="5877340"/>
            <a:ext cx="1680665" cy="0"/>
          </a:xfrm>
          <a:prstGeom prst="straightConnector1">
            <a:avLst/>
          </a:prstGeom>
          <a:ln w="19050">
            <a:solidFill>
              <a:srgbClr val="FF006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>
            <a:off x="5798598" y="3140960"/>
            <a:ext cx="508730" cy="0"/>
          </a:xfrm>
          <a:prstGeom prst="straightConnector1">
            <a:avLst/>
          </a:prstGeom>
          <a:ln w="19050">
            <a:solidFill>
              <a:srgbClr val="FF006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Rectangle 134"/>
          <p:cNvSpPr/>
          <p:nvPr/>
        </p:nvSpPr>
        <p:spPr>
          <a:xfrm>
            <a:off x="5883139" y="2891017"/>
            <a:ext cx="41710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400" b="1" kern="0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∆</a:t>
            </a:r>
            <a:r>
              <a:rPr lang="en-US" altLang="zh-CN" sz="1400" b="1" kern="0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endParaRPr lang="zh-CN" altLang="en-US" sz="1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6284740" y="5569563"/>
            <a:ext cx="41710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400" b="1" kern="0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∆</a:t>
            </a:r>
            <a:r>
              <a:rPr lang="en-US" altLang="zh-CN" sz="1400" b="1" kern="0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endParaRPr lang="zh-CN" altLang="en-US" sz="1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cxnSp>
        <p:nvCxnSpPr>
          <p:cNvPr id="138" name="Straight Arrow Connector 137"/>
          <p:cNvCxnSpPr/>
          <p:nvPr/>
        </p:nvCxnSpPr>
        <p:spPr>
          <a:xfrm flipH="1">
            <a:off x="6549518" y="2196631"/>
            <a:ext cx="686852" cy="0"/>
          </a:xfrm>
          <a:prstGeom prst="straightConnector1">
            <a:avLst/>
          </a:prstGeom>
          <a:ln w="190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 flipH="1">
            <a:off x="7524410" y="4509149"/>
            <a:ext cx="543840" cy="0"/>
          </a:xfrm>
          <a:prstGeom prst="straightConnector1">
            <a:avLst/>
          </a:prstGeom>
          <a:ln w="190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Rectangle 140"/>
          <p:cNvSpPr/>
          <p:nvPr/>
        </p:nvSpPr>
        <p:spPr>
          <a:xfrm>
            <a:off x="7203567" y="2042742"/>
            <a:ext cx="665567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1200" b="1" kern="0" spc="50" dirty="0" smtClean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恒流线</a:t>
            </a:r>
            <a:endParaRPr lang="zh-CN" altLang="en-US" sz="1200" b="1" spc="50" dirty="0">
              <a:ln w="11430"/>
              <a:solidFill>
                <a:schemeClr val="accent6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7668430" y="4365130"/>
            <a:ext cx="665567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1200" b="1" kern="0" spc="50" dirty="0" smtClean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恒流线</a:t>
            </a:r>
            <a:endParaRPr lang="zh-CN" altLang="en-US" sz="1200" b="1" spc="50" dirty="0">
              <a:ln w="11430"/>
              <a:solidFill>
                <a:schemeClr val="accent6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90840" y="4340079"/>
            <a:ext cx="3933385" cy="1804194"/>
            <a:chOff x="390840" y="4340079"/>
            <a:chExt cx="3933385" cy="1804194"/>
          </a:xfrm>
        </p:grpSpPr>
        <p:grpSp>
          <p:nvGrpSpPr>
            <p:cNvPr id="150" name="Group 149"/>
            <p:cNvGrpSpPr/>
            <p:nvPr/>
          </p:nvGrpSpPr>
          <p:grpSpPr>
            <a:xfrm>
              <a:off x="1351883" y="4841281"/>
              <a:ext cx="438527" cy="190499"/>
              <a:chOff x="1366294" y="373096"/>
              <a:chExt cx="708266" cy="311820"/>
            </a:xfrm>
          </p:grpSpPr>
          <p:sp>
            <p:nvSpPr>
              <p:cNvPr id="184" name="Freeform 183"/>
              <p:cNvSpPr>
                <a:spLocks/>
              </p:cNvSpPr>
              <p:nvPr/>
            </p:nvSpPr>
            <p:spPr bwMode="auto">
              <a:xfrm>
                <a:off x="1534541" y="373096"/>
                <a:ext cx="225234" cy="173591"/>
              </a:xfrm>
              <a:custGeom>
                <a:avLst/>
                <a:gdLst>
                  <a:gd name="T0" fmla="*/ 0 w 106"/>
                  <a:gd name="T1" fmla="*/ 74 h 74"/>
                  <a:gd name="T2" fmla="*/ 2 w 106"/>
                  <a:gd name="T3" fmla="*/ 54 h 74"/>
                  <a:gd name="T4" fmla="*/ 7 w 106"/>
                  <a:gd name="T5" fmla="*/ 37 h 74"/>
                  <a:gd name="T6" fmla="*/ 16 w 106"/>
                  <a:gd name="T7" fmla="*/ 22 h 74"/>
                  <a:gd name="T8" fmla="*/ 28 w 106"/>
                  <a:gd name="T9" fmla="*/ 10 h 74"/>
                  <a:gd name="T10" fmla="*/ 40 w 106"/>
                  <a:gd name="T11" fmla="*/ 1 h 74"/>
                  <a:gd name="T12" fmla="*/ 53 w 106"/>
                  <a:gd name="T13" fmla="*/ 0 h 74"/>
                  <a:gd name="T14" fmla="*/ 67 w 106"/>
                  <a:gd name="T15" fmla="*/ 1 h 74"/>
                  <a:gd name="T16" fmla="*/ 79 w 106"/>
                  <a:gd name="T17" fmla="*/ 10 h 74"/>
                  <a:gd name="T18" fmla="*/ 91 w 106"/>
                  <a:gd name="T19" fmla="*/ 22 h 74"/>
                  <a:gd name="T20" fmla="*/ 97 w 106"/>
                  <a:gd name="T21" fmla="*/ 37 h 74"/>
                  <a:gd name="T22" fmla="*/ 104 w 106"/>
                  <a:gd name="T23" fmla="*/ 54 h 74"/>
                  <a:gd name="T24" fmla="*/ 106 w 106"/>
                  <a:gd name="T25" fmla="*/ 74 h 7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6"/>
                  <a:gd name="T40" fmla="*/ 0 h 74"/>
                  <a:gd name="T41" fmla="*/ 106 w 106"/>
                  <a:gd name="T42" fmla="*/ 74 h 7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6" h="74">
                    <a:moveTo>
                      <a:pt x="0" y="74"/>
                    </a:moveTo>
                    <a:lnTo>
                      <a:pt x="2" y="54"/>
                    </a:lnTo>
                    <a:lnTo>
                      <a:pt x="7" y="37"/>
                    </a:lnTo>
                    <a:lnTo>
                      <a:pt x="16" y="22"/>
                    </a:lnTo>
                    <a:lnTo>
                      <a:pt x="28" y="10"/>
                    </a:lnTo>
                    <a:lnTo>
                      <a:pt x="40" y="1"/>
                    </a:lnTo>
                    <a:lnTo>
                      <a:pt x="53" y="0"/>
                    </a:lnTo>
                    <a:lnTo>
                      <a:pt x="67" y="1"/>
                    </a:lnTo>
                    <a:lnTo>
                      <a:pt x="79" y="10"/>
                    </a:lnTo>
                    <a:lnTo>
                      <a:pt x="91" y="22"/>
                    </a:lnTo>
                    <a:lnTo>
                      <a:pt x="97" y="37"/>
                    </a:lnTo>
                    <a:lnTo>
                      <a:pt x="104" y="54"/>
                    </a:lnTo>
                    <a:lnTo>
                      <a:pt x="106" y="74"/>
                    </a:lnTo>
                  </a:path>
                </a:pathLst>
              </a:custGeom>
              <a:noFill/>
              <a:ln w="285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85" name="Freeform 184"/>
              <p:cNvSpPr>
                <a:spLocks/>
              </p:cNvSpPr>
              <p:nvPr/>
            </p:nvSpPr>
            <p:spPr bwMode="auto">
              <a:xfrm>
                <a:off x="1862894" y="373096"/>
                <a:ext cx="211666" cy="173591"/>
              </a:xfrm>
              <a:custGeom>
                <a:avLst/>
                <a:gdLst>
                  <a:gd name="T0" fmla="*/ 0 w 100"/>
                  <a:gd name="T1" fmla="*/ 74 h 74"/>
                  <a:gd name="T2" fmla="*/ 1 w 100"/>
                  <a:gd name="T3" fmla="*/ 54 h 74"/>
                  <a:gd name="T4" fmla="*/ 6 w 100"/>
                  <a:gd name="T5" fmla="*/ 37 h 74"/>
                  <a:gd name="T6" fmla="*/ 13 w 100"/>
                  <a:gd name="T7" fmla="*/ 22 h 74"/>
                  <a:gd name="T8" fmla="*/ 25 w 100"/>
                  <a:gd name="T9" fmla="*/ 10 h 74"/>
                  <a:gd name="T10" fmla="*/ 37 w 100"/>
                  <a:gd name="T11" fmla="*/ 1 h 74"/>
                  <a:gd name="T12" fmla="*/ 51 w 100"/>
                  <a:gd name="T13" fmla="*/ 0 h 74"/>
                  <a:gd name="T14" fmla="*/ 63 w 100"/>
                  <a:gd name="T15" fmla="*/ 1 h 74"/>
                  <a:gd name="T16" fmla="*/ 75 w 100"/>
                  <a:gd name="T17" fmla="*/ 10 h 74"/>
                  <a:gd name="T18" fmla="*/ 87 w 100"/>
                  <a:gd name="T19" fmla="*/ 22 h 74"/>
                  <a:gd name="T20" fmla="*/ 93 w 100"/>
                  <a:gd name="T21" fmla="*/ 37 h 74"/>
                  <a:gd name="T22" fmla="*/ 98 w 100"/>
                  <a:gd name="T23" fmla="*/ 54 h 74"/>
                  <a:gd name="T24" fmla="*/ 100 w 100"/>
                  <a:gd name="T25" fmla="*/ 74 h 7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0"/>
                  <a:gd name="T40" fmla="*/ 0 h 74"/>
                  <a:gd name="T41" fmla="*/ 100 w 100"/>
                  <a:gd name="T42" fmla="*/ 74 h 7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0" h="74">
                    <a:moveTo>
                      <a:pt x="0" y="74"/>
                    </a:moveTo>
                    <a:lnTo>
                      <a:pt x="1" y="54"/>
                    </a:lnTo>
                    <a:lnTo>
                      <a:pt x="6" y="37"/>
                    </a:lnTo>
                    <a:lnTo>
                      <a:pt x="13" y="22"/>
                    </a:lnTo>
                    <a:lnTo>
                      <a:pt x="25" y="10"/>
                    </a:lnTo>
                    <a:lnTo>
                      <a:pt x="37" y="1"/>
                    </a:lnTo>
                    <a:lnTo>
                      <a:pt x="51" y="0"/>
                    </a:lnTo>
                    <a:lnTo>
                      <a:pt x="63" y="1"/>
                    </a:lnTo>
                    <a:lnTo>
                      <a:pt x="75" y="10"/>
                    </a:lnTo>
                    <a:lnTo>
                      <a:pt x="87" y="22"/>
                    </a:lnTo>
                    <a:lnTo>
                      <a:pt x="93" y="37"/>
                    </a:lnTo>
                    <a:lnTo>
                      <a:pt x="98" y="54"/>
                    </a:lnTo>
                    <a:lnTo>
                      <a:pt x="100" y="74"/>
                    </a:lnTo>
                  </a:path>
                </a:pathLst>
              </a:custGeom>
              <a:noFill/>
              <a:ln w="285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86" name="Freeform 185"/>
              <p:cNvSpPr>
                <a:spLocks/>
              </p:cNvSpPr>
              <p:nvPr/>
            </p:nvSpPr>
            <p:spPr bwMode="auto">
              <a:xfrm>
                <a:off x="1862894" y="546686"/>
                <a:ext cx="51560" cy="138230"/>
              </a:xfrm>
              <a:custGeom>
                <a:avLst/>
                <a:gdLst>
                  <a:gd name="T0" fmla="*/ 25 w 25"/>
                  <a:gd name="T1" fmla="*/ 0 h 58"/>
                  <a:gd name="T2" fmla="*/ 25 w 25"/>
                  <a:gd name="T3" fmla="*/ 17 h 58"/>
                  <a:gd name="T4" fmla="*/ 23 w 25"/>
                  <a:gd name="T5" fmla="*/ 34 h 58"/>
                  <a:gd name="T6" fmla="*/ 20 w 25"/>
                  <a:gd name="T7" fmla="*/ 48 h 58"/>
                  <a:gd name="T8" fmla="*/ 17 w 25"/>
                  <a:gd name="T9" fmla="*/ 56 h 58"/>
                  <a:gd name="T10" fmla="*/ 12 w 25"/>
                  <a:gd name="T11" fmla="*/ 58 h 58"/>
                  <a:gd name="T12" fmla="*/ 8 w 25"/>
                  <a:gd name="T13" fmla="*/ 56 h 58"/>
                  <a:gd name="T14" fmla="*/ 5 w 25"/>
                  <a:gd name="T15" fmla="*/ 48 h 58"/>
                  <a:gd name="T16" fmla="*/ 1 w 25"/>
                  <a:gd name="T17" fmla="*/ 34 h 58"/>
                  <a:gd name="T18" fmla="*/ 0 w 25"/>
                  <a:gd name="T19" fmla="*/ 17 h 58"/>
                  <a:gd name="T20" fmla="*/ 0 w 25"/>
                  <a:gd name="T21" fmla="*/ 0 h 5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5"/>
                  <a:gd name="T34" fmla="*/ 0 h 58"/>
                  <a:gd name="T35" fmla="*/ 25 w 25"/>
                  <a:gd name="T36" fmla="*/ 58 h 5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5" h="58">
                    <a:moveTo>
                      <a:pt x="25" y="0"/>
                    </a:moveTo>
                    <a:lnTo>
                      <a:pt x="25" y="17"/>
                    </a:lnTo>
                    <a:lnTo>
                      <a:pt x="23" y="34"/>
                    </a:lnTo>
                    <a:lnTo>
                      <a:pt x="20" y="48"/>
                    </a:lnTo>
                    <a:lnTo>
                      <a:pt x="17" y="56"/>
                    </a:lnTo>
                    <a:lnTo>
                      <a:pt x="12" y="58"/>
                    </a:lnTo>
                    <a:lnTo>
                      <a:pt x="8" y="56"/>
                    </a:lnTo>
                    <a:lnTo>
                      <a:pt x="5" y="48"/>
                    </a:lnTo>
                    <a:lnTo>
                      <a:pt x="1" y="34"/>
                    </a:lnTo>
                    <a:lnTo>
                      <a:pt x="0" y="17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87" name="Freeform 186"/>
              <p:cNvSpPr>
                <a:spLocks/>
              </p:cNvSpPr>
              <p:nvPr/>
            </p:nvSpPr>
            <p:spPr bwMode="auto">
              <a:xfrm>
                <a:off x="1697361" y="546687"/>
                <a:ext cx="59701" cy="138229"/>
              </a:xfrm>
              <a:custGeom>
                <a:avLst/>
                <a:gdLst>
                  <a:gd name="T0" fmla="*/ 27 w 27"/>
                  <a:gd name="T1" fmla="*/ 0 h 58"/>
                  <a:gd name="T2" fmla="*/ 26 w 27"/>
                  <a:gd name="T3" fmla="*/ 17 h 58"/>
                  <a:gd name="T4" fmla="*/ 24 w 27"/>
                  <a:gd name="T5" fmla="*/ 34 h 58"/>
                  <a:gd name="T6" fmla="*/ 20 w 27"/>
                  <a:gd name="T7" fmla="*/ 48 h 58"/>
                  <a:gd name="T8" fmla="*/ 17 w 27"/>
                  <a:gd name="T9" fmla="*/ 56 h 58"/>
                  <a:gd name="T10" fmla="*/ 14 w 27"/>
                  <a:gd name="T11" fmla="*/ 58 h 58"/>
                  <a:gd name="T12" fmla="*/ 8 w 27"/>
                  <a:gd name="T13" fmla="*/ 56 h 58"/>
                  <a:gd name="T14" fmla="*/ 5 w 27"/>
                  <a:gd name="T15" fmla="*/ 48 h 58"/>
                  <a:gd name="T16" fmla="*/ 3 w 27"/>
                  <a:gd name="T17" fmla="*/ 34 h 58"/>
                  <a:gd name="T18" fmla="*/ 2 w 27"/>
                  <a:gd name="T19" fmla="*/ 17 h 58"/>
                  <a:gd name="T20" fmla="*/ 0 w 27"/>
                  <a:gd name="T21" fmla="*/ 0 h 5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7"/>
                  <a:gd name="T34" fmla="*/ 0 h 58"/>
                  <a:gd name="T35" fmla="*/ 27 w 27"/>
                  <a:gd name="T36" fmla="*/ 58 h 5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7" h="58">
                    <a:moveTo>
                      <a:pt x="27" y="0"/>
                    </a:moveTo>
                    <a:lnTo>
                      <a:pt x="26" y="17"/>
                    </a:lnTo>
                    <a:lnTo>
                      <a:pt x="24" y="34"/>
                    </a:lnTo>
                    <a:lnTo>
                      <a:pt x="20" y="48"/>
                    </a:lnTo>
                    <a:lnTo>
                      <a:pt x="17" y="56"/>
                    </a:lnTo>
                    <a:lnTo>
                      <a:pt x="14" y="58"/>
                    </a:lnTo>
                    <a:lnTo>
                      <a:pt x="8" y="56"/>
                    </a:lnTo>
                    <a:lnTo>
                      <a:pt x="5" y="48"/>
                    </a:lnTo>
                    <a:lnTo>
                      <a:pt x="3" y="34"/>
                    </a:lnTo>
                    <a:lnTo>
                      <a:pt x="2" y="17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88" name="Freeform 187"/>
              <p:cNvSpPr>
                <a:spLocks/>
              </p:cNvSpPr>
              <p:nvPr/>
            </p:nvSpPr>
            <p:spPr bwMode="auto">
              <a:xfrm>
                <a:off x="1697361" y="373096"/>
                <a:ext cx="217093" cy="173591"/>
              </a:xfrm>
              <a:custGeom>
                <a:avLst/>
                <a:gdLst>
                  <a:gd name="T0" fmla="*/ 0 w 102"/>
                  <a:gd name="T1" fmla="*/ 74 h 74"/>
                  <a:gd name="T2" fmla="*/ 2 w 102"/>
                  <a:gd name="T3" fmla="*/ 54 h 74"/>
                  <a:gd name="T4" fmla="*/ 7 w 102"/>
                  <a:gd name="T5" fmla="*/ 37 h 74"/>
                  <a:gd name="T6" fmla="*/ 15 w 102"/>
                  <a:gd name="T7" fmla="*/ 22 h 74"/>
                  <a:gd name="T8" fmla="*/ 26 w 102"/>
                  <a:gd name="T9" fmla="*/ 10 h 74"/>
                  <a:gd name="T10" fmla="*/ 37 w 102"/>
                  <a:gd name="T11" fmla="*/ 1 h 74"/>
                  <a:gd name="T12" fmla="*/ 51 w 102"/>
                  <a:gd name="T13" fmla="*/ 0 h 74"/>
                  <a:gd name="T14" fmla="*/ 65 w 102"/>
                  <a:gd name="T15" fmla="*/ 1 h 74"/>
                  <a:gd name="T16" fmla="*/ 77 w 102"/>
                  <a:gd name="T17" fmla="*/ 10 h 74"/>
                  <a:gd name="T18" fmla="*/ 87 w 102"/>
                  <a:gd name="T19" fmla="*/ 22 h 74"/>
                  <a:gd name="T20" fmla="*/ 95 w 102"/>
                  <a:gd name="T21" fmla="*/ 37 h 74"/>
                  <a:gd name="T22" fmla="*/ 100 w 102"/>
                  <a:gd name="T23" fmla="*/ 54 h 74"/>
                  <a:gd name="T24" fmla="*/ 102 w 102"/>
                  <a:gd name="T25" fmla="*/ 74 h 7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2"/>
                  <a:gd name="T40" fmla="*/ 0 h 74"/>
                  <a:gd name="T41" fmla="*/ 102 w 102"/>
                  <a:gd name="T42" fmla="*/ 74 h 7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2" h="74">
                    <a:moveTo>
                      <a:pt x="0" y="74"/>
                    </a:moveTo>
                    <a:lnTo>
                      <a:pt x="2" y="54"/>
                    </a:lnTo>
                    <a:lnTo>
                      <a:pt x="7" y="37"/>
                    </a:lnTo>
                    <a:lnTo>
                      <a:pt x="15" y="22"/>
                    </a:lnTo>
                    <a:lnTo>
                      <a:pt x="26" y="10"/>
                    </a:lnTo>
                    <a:lnTo>
                      <a:pt x="37" y="1"/>
                    </a:lnTo>
                    <a:lnTo>
                      <a:pt x="51" y="0"/>
                    </a:lnTo>
                    <a:lnTo>
                      <a:pt x="65" y="1"/>
                    </a:lnTo>
                    <a:lnTo>
                      <a:pt x="77" y="10"/>
                    </a:lnTo>
                    <a:lnTo>
                      <a:pt x="87" y="22"/>
                    </a:lnTo>
                    <a:lnTo>
                      <a:pt x="95" y="37"/>
                    </a:lnTo>
                    <a:lnTo>
                      <a:pt x="100" y="54"/>
                    </a:lnTo>
                    <a:lnTo>
                      <a:pt x="102" y="74"/>
                    </a:lnTo>
                  </a:path>
                </a:pathLst>
              </a:custGeom>
              <a:noFill/>
              <a:ln w="285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89" name="Freeform 188"/>
              <p:cNvSpPr>
                <a:spLocks/>
              </p:cNvSpPr>
              <p:nvPr/>
            </p:nvSpPr>
            <p:spPr bwMode="auto">
              <a:xfrm>
                <a:off x="1534541" y="546686"/>
                <a:ext cx="54273" cy="138230"/>
              </a:xfrm>
              <a:custGeom>
                <a:avLst/>
                <a:gdLst>
                  <a:gd name="T0" fmla="*/ 26 w 26"/>
                  <a:gd name="T1" fmla="*/ 0 h 58"/>
                  <a:gd name="T2" fmla="*/ 26 w 26"/>
                  <a:gd name="T3" fmla="*/ 17 h 58"/>
                  <a:gd name="T4" fmla="*/ 24 w 26"/>
                  <a:gd name="T5" fmla="*/ 34 h 58"/>
                  <a:gd name="T6" fmla="*/ 21 w 26"/>
                  <a:gd name="T7" fmla="*/ 48 h 58"/>
                  <a:gd name="T8" fmla="*/ 17 w 26"/>
                  <a:gd name="T9" fmla="*/ 56 h 58"/>
                  <a:gd name="T10" fmla="*/ 14 w 26"/>
                  <a:gd name="T11" fmla="*/ 58 h 58"/>
                  <a:gd name="T12" fmla="*/ 9 w 26"/>
                  <a:gd name="T13" fmla="*/ 56 h 58"/>
                  <a:gd name="T14" fmla="*/ 5 w 26"/>
                  <a:gd name="T15" fmla="*/ 48 h 58"/>
                  <a:gd name="T16" fmla="*/ 2 w 26"/>
                  <a:gd name="T17" fmla="*/ 34 h 58"/>
                  <a:gd name="T18" fmla="*/ 0 w 26"/>
                  <a:gd name="T19" fmla="*/ 17 h 58"/>
                  <a:gd name="T20" fmla="*/ 0 w 26"/>
                  <a:gd name="T21" fmla="*/ 0 h 5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6"/>
                  <a:gd name="T34" fmla="*/ 0 h 58"/>
                  <a:gd name="T35" fmla="*/ 26 w 26"/>
                  <a:gd name="T36" fmla="*/ 58 h 5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6" h="58">
                    <a:moveTo>
                      <a:pt x="26" y="0"/>
                    </a:moveTo>
                    <a:lnTo>
                      <a:pt x="26" y="17"/>
                    </a:lnTo>
                    <a:lnTo>
                      <a:pt x="24" y="34"/>
                    </a:lnTo>
                    <a:lnTo>
                      <a:pt x="21" y="48"/>
                    </a:lnTo>
                    <a:lnTo>
                      <a:pt x="17" y="56"/>
                    </a:lnTo>
                    <a:lnTo>
                      <a:pt x="14" y="58"/>
                    </a:lnTo>
                    <a:lnTo>
                      <a:pt x="9" y="56"/>
                    </a:lnTo>
                    <a:lnTo>
                      <a:pt x="5" y="48"/>
                    </a:lnTo>
                    <a:lnTo>
                      <a:pt x="2" y="34"/>
                    </a:lnTo>
                    <a:lnTo>
                      <a:pt x="0" y="17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90" name="Freeform 189"/>
              <p:cNvSpPr>
                <a:spLocks/>
              </p:cNvSpPr>
              <p:nvPr/>
            </p:nvSpPr>
            <p:spPr bwMode="auto">
              <a:xfrm>
                <a:off x="1366294" y="373096"/>
                <a:ext cx="222520" cy="173591"/>
              </a:xfrm>
              <a:custGeom>
                <a:avLst/>
                <a:gdLst>
                  <a:gd name="T0" fmla="*/ 0 w 104"/>
                  <a:gd name="T1" fmla="*/ 74 h 74"/>
                  <a:gd name="T2" fmla="*/ 2 w 104"/>
                  <a:gd name="T3" fmla="*/ 54 h 74"/>
                  <a:gd name="T4" fmla="*/ 7 w 104"/>
                  <a:gd name="T5" fmla="*/ 37 h 74"/>
                  <a:gd name="T6" fmla="*/ 15 w 104"/>
                  <a:gd name="T7" fmla="*/ 22 h 74"/>
                  <a:gd name="T8" fmla="*/ 26 w 104"/>
                  <a:gd name="T9" fmla="*/ 10 h 74"/>
                  <a:gd name="T10" fmla="*/ 39 w 104"/>
                  <a:gd name="T11" fmla="*/ 1 h 74"/>
                  <a:gd name="T12" fmla="*/ 53 w 104"/>
                  <a:gd name="T13" fmla="*/ 0 h 74"/>
                  <a:gd name="T14" fmla="*/ 65 w 104"/>
                  <a:gd name="T15" fmla="*/ 1 h 74"/>
                  <a:gd name="T16" fmla="*/ 78 w 104"/>
                  <a:gd name="T17" fmla="*/ 10 h 74"/>
                  <a:gd name="T18" fmla="*/ 89 w 104"/>
                  <a:gd name="T19" fmla="*/ 22 h 74"/>
                  <a:gd name="T20" fmla="*/ 97 w 104"/>
                  <a:gd name="T21" fmla="*/ 37 h 74"/>
                  <a:gd name="T22" fmla="*/ 102 w 104"/>
                  <a:gd name="T23" fmla="*/ 54 h 74"/>
                  <a:gd name="T24" fmla="*/ 104 w 104"/>
                  <a:gd name="T25" fmla="*/ 74 h 7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4"/>
                  <a:gd name="T40" fmla="*/ 0 h 74"/>
                  <a:gd name="T41" fmla="*/ 104 w 104"/>
                  <a:gd name="T42" fmla="*/ 74 h 7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4" h="74">
                    <a:moveTo>
                      <a:pt x="0" y="74"/>
                    </a:moveTo>
                    <a:lnTo>
                      <a:pt x="2" y="54"/>
                    </a:lnTo>
                    <a:lnTo>
                      <a:pt x="7" y="37"/>
                    </a:lnTo>
                    <a:lnTo>
                      <a:pt x="15" y="22"/>
                    </a:lnTo>
                    <a:lnTo>
                      <a:pt x="26" y="10"/>
                    </a:lnTo>
                    <a:lnTo>
                      <a:pt x="39" y="1"/>
                    </a:lnTo>
                    <a:lnTo>
                      <a:pt x="53" y="0"/>
                    </a:lnTo>
                    <a:lnTo>
                      <a:pt x="65" y="1"/>
                    </a:lnTo>
                    <a:lnTo>
                      <a:pt x="78" y="10"/>
                    </a:lnTo>
                    <a:lnTo>
                      <a:pt x="89" y="22"/>
                    </a:lnTo>
                    <a:lnTo>
                      <a:pt x="97" y="37"/>
                    </a:lnTo>
                    <a:lnTo>
                      <a:pt x="102" y="54"/>
                    </a:lnTo>
                    <a:lnTo>
                      <a:pt x="104" y="74"/>
                    </a:lnTo>
                  </a:path>
                </a:pathLst>
              </a:custGeom>
              <a:noFill/>
              <a:ln w="285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</p:grp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699897" y="4889513"/>
              <a:ext cx="105851" cy="113907"/>
            </a:xfrm>
            <a:custGeom>
              <a:avLst/>
              <a:gdLst>
                <a:gd name="T0" fmla="*/ 80 w 80"/>
                <a:gd name="T1" fmla="*/ 40 h 79"/>
                <a:gd name="T2" fmla="*/ 76 w 80"/>
                <a:gd name="T3" fmla="*/ 25 h 79"/>
                <a:gd name="T4" fmla="*/ 68 w 80"/>
                <a:gd name="T5" fmla="*/ 11 h 79"/>
                <a:gd name="T6" fmla="*/ 54 w 80"/>
                <a:gd name="T7" fmla="*/ 3 h 79"/>
                <a:gd name="T8" fmla="*/ 41 w 80"/>
                <a:gd name="T9" fmla="*/ 0 h 79"/>
                <a:gd name="T10" fmla="*/ 25 w 80"/>
                <a:gd name="T11" fmla="*/ 3 h 79"/>
                <a:gd name="T12" fmla="*/ 12 w 80"/>
                <a:gd name="T13" fmla="*/ 11 h 79"/>
                <a:gd name="T14" fmla="*/ 3 w 80"/>
                <a:gd name="T15" fmla="*/ 25 h 79"/>
                <a:gd name="T16" fmla="*/ 0 w 80"/>
                <a:gd name="T17" fmla="*/ 40 h 79"/>
                <a:gd name="T18" fmla="*/ 3 w 80"/>
                <a:gd name="T19" fmla="*/ 54 h 79"/>
                <a:gd name="T20" fmla="*/ 12 w 80"/>
                <a:gd name="T21" fmla="*/ 67 h 79"/>
                <a:gd name="T22" fmla="*/ 25 w 80"/>
                <a:gd name="T23" fmla="*/ 76 h 79"/>
                <a:gd name="T24" fmla="*/ 41 w 80"/>
                <a:gd name="T25" fmla="*/ 79 h 79"/>
                <a:gd name="T26" fmla="*/ 54 w 80"/>
                <a:gd name="T27" fmla="*/ 76 h 79"/>
                <a:gd name="T28" fmla="*/ 68 w 80"/>
                <a:gd name="T29" fmla="*/ 67 h 79"/>
                <a:gd name="T30" fmla="*/ 76 w 80"/>
                <a:gd name="T31" fmla="*/ 54 h 79"/>
                <a:gd name="T32" fmla="*/ 80 w 80"/>
                <a:gd name="T33" fmla="*/ 40 h 7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79"/>
                <a:gd name="T53" fmla="*/ 80 w 80"/>
                <a:gd name="T54" fmla="*/ 79 h 7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79">
                  <a:moveTo>
                    <a:pt x="80" y="40"/>
                  </a:moveTo>
                  <a:lnTo>
                    <a:pt x="76" y="25"/>
                  </a:lnTo>
                  <a:lnTo>
                    <a:pt x="68" y="11"/>
                  </a:lnTo>
                  <a:lnTo>
                    <a:pt x="54" y="3"/>
                  </a:lnTo>
                  <a:lnTo>
                    <a:pt x="41" y="0"/>
                  </a:lnTo>
                  <a:lnTo>
                    <a:pt x="25" y="3"/>
                  </a:lnTo>
                  <a:lnTo>
                    <a:pt x="12" y="11"/>
                  </a:lnTo>
                  <a:lnTo>
                    <a:pt x="3" y="25"/>
                  </a:lnTo>
                  <a:lnTo>
                    <a:pt x="0" y="40"/>
                  </a:lnTo>
                  <a:lnTo>
                    <a:pt x="3" y="54"/>
                  </a:lnTo>
                  <a:lnTo>
                    <a:pt x="12" y="67"/>
                  </a:lnTo>
                  <a:lnTo>
                    <a:pt x="25" y="76"/>
                  </a:lnTo>
                  <a:lnTo>
                    <a:pt x="41" y="79"/>
                  </a:lnTo>
                  <a:lnTo>
                    <a:pt x="54" y="76"/>
                  </a:lnTo>
                  <a:lnTo>
                    <a:pt x="68" y="67"/>
                  </a:lnTo>
                  <a:lnTo>
                    <a:pt x="76" y="54"/>
                  </a:lnTo>
                  <a:lnTo>
                    <a:pt x="80" y="40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/>
            </a:p>
          </p:txBody>
        </p:sp>
        <p:sp>
          <p:nvSpPr>
            <p:cNvPr id="152" name="Freeform 151"/>
            <p:cNvSpPr>
              <a:spLocks/>
            </p:cNvSpPr>
            <p:nvPr/>
          </p:nvSpPr>
          <p:spPr bwMode="auto">
            <a:xfrm>
              <a:off x="715417" y="6032330"/>
              <a:ext cx="105851" cy="111943"/>
            </a:xfrm>
            <a:custGeom>
              <a:avLst/>
              <a:gdLst>
                <a:gd name="T0" fmla="*/ 80 w 80"/>
                <a:gd name="T1" fmla="*/ 39 h 78"/>
                <a:gd name="T2" fmla="*/ 76 w 80"/>
                <a:gd name="T3" fmla="*/ 24 h 78"/>
                <a:gd name="T4" fmla="*/ 68 w 80"/>
                <a:gd name="T5" fmla="*/ 12 h 78"/>
                <a:gd name="T6" fmla="*/ 54 w 80"/>
                <a:gd name="T7" fmla="*/ 3 h 78"/>
                <a:gd name="T8" fmla="*/ 41 w 80"/>
                <a:gd name="T9" fmla="*/ 0 h 78"/>
                <a:gd name="T10" fmla="*/ 25 w 80"/>
                <a:gd name="T11" fmla="*/ 3 h 78"/>
                <a:gd name="T12" fmla="*/ 12 w 80"/>
                <a:gd name="T13" fmla="*/ 12 h 78"/>
                <a:gd name="T14" fmla="*/ 3 w 80"/>
                <a:gd name="T15" fmla="*/ 24 h 78"/>
                <a:gd name="T16" fmla="*/ 0 w 80"/>
                <a:gd name="T17" fmla="*/ 39 h 78"/>
                <a:gd name="T18" fmla="*/ 3 w 80"/>
                <a:gd name="T19" fmla="*/ 54 h 78"/>
                <a:gd name="T20" fmla="*/ 12 w 80"/>
                <a:gd name="T21" fmla="*/ 68 h 78"/>
                <a:gd name="T22" fmla="*/ 25 w 80"/>
                <a:gd name="T23" fmla="*/ 76 h 78"/>
                <a:gd name="T24" fmla="*/ 41 w 80"/>
                <a:gd name="T25" fmla="*/ 78 h 78"/>
                <a:gd name="T26" fmla="*/ 54 w 80"/>
                <a:gd name="T27" fmla="*/ 76 h 78"/>
                <a:gd name="T28" fmla="*/ 68 w 80"/>
                <a:gd name="T29" fmla="*/ 68 h 78"/>
                <a:gd name="T30" fmla="*/ 76 w 80"/>
                <a:gd name="T31" fmla="*/ 54 h 78"/>
                <a:gd name="T32" fmla="*/ 80 w 80"/>
                <a:gd name="T33" fmla="*/ 39 h 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78"/>
                <a:gd name="T53" fmla="*/ 80 w 80"/>
                <a:gd name="T54" fmla="*/ 78 h 7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78">
                  <a:moveTo>
                    <a:pt x="80" y="39"/>
                  </a:moveTo>
                  <a:lnTo>
                    <a:pt x="76" y="24"/>
                  </a:lnTo>
                  <a:lnTo>
                    <a:pt x="68" y="12"/>
                  </a:lnTo>
                  <a:lnTo>
                    <a:pt x="54" y="3"/>
                  </a:lnTo>
                  <a:lnTo>
                    <a:pt x="41" y="0"/>
                  </a:lnTo>
                  <a:lnTo>
                    <a:pt x="25" y="3"/>
                  </a:lnTo>
                  <a:lnTo>
                    <a:pt x="12" y="12"/>
                  </a:lnTo>
                  <a:lnTo>
                    <a:pt x="3" y="24"/>
                  </a:lnTo>
                  <a:lnTo>
                    <a:pt x="0" y="39"/>
                  </a:lnTo>
                  <a:lnTo>
                    <a:pt x="3" y="54"/>
                  </a:lnTo>
                  <a:lnTo>
                    <a:pt x="12" y="68"/>
                  </a:lnTo>
                  <a:lnTo>
                    <a:pt x="25" y="76"/>
                  </a:lnTo>
                  <a:lnTo>
                    <a:pt x="41" y="78"/>
                  </a:lnTo>
                  <a:lnTo>
                    <a:pt x="54" y="76"/>
                  </a:lnTo>
                  <a:lnTo>
                    <a:pt x="68" y="68"/>
                  </a:lnTo>
                  <a:lnTo>
                    <a:pt x="76" y="54"/>
                  </a:lnTo>
                  <a:lnTo>
                    <a:pt x="80" y="39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/>
            </a:p>
          </p:txBody>
        </p:sp>
        <p:sp>
          <p:nvSpPr>
            <p:cNvPr id="153" name="Rectangle 152"/>
            <p:cNvSpPr>
              <a:spLocks noChangeArrowheads="1"/>
            </p:cNvSpPr>
            <p:nvPr/>
          </p:nvSpPr>
          <p:spPr bwMode="auto">
            <a:xfrm>
              <a:off x="3547004" y="4616752"/>
              <a:ext cx="56944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1600" b="1" i="1" dirty="0" smtClean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V</a:t>
              </a:r>
              <a:r>
                <a:rPr lang="en-US" altLang="zh-CN" sz="1600" b="1" i="1" baseline="-25000" dirty="0" smtClean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ac</a:t>
              </a:r>
              <a:endParaRPr lang="en-US" altLang="zh-CN" sz="1600" b="1" i="1" baseline="-25000" dirty="0">
                <a:solidFill>
                  <a:srgbClr val="FF0000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2671973" y="4913897"/>
              <a:ext cx="67207" cy="70700"/>
            </a:xfrm>
            <a:custGeom>
              <a:avLst/>
              <a:gdLst>
                <a:gd name="T0" fmla="*/ 0 w 51"/>
                <a:gd name="T1" fmla="*/ 25 h 49"/>
                <a:gd name="T2" fmla="*/ 4 w 51"/>
                <a:gd name="T3" fmla="*/ 13 h 49"/>
                <a:gd name="T4" fmla="*/ 11 w 51"/>
                <a:gd name="T5" fmla="*/ 5 h 49"/>
                <a:gd name="T6" fmla="*/ 21 w 51"/>
                <a:gd name="T7" fmla="*/ 0 h 49"/>
                <a:gd name="T8" fmla="*/ 33 w 51"/>
                <a:gd name="T9" fmla="*/ 0 h 49"/>
                <a:gd name="T10" fmla="*/ 43 w 51"/>
                <a:gd name="T11" fmla="*/ 5 h 49"/>
                <a:gd name="T12" fmla="*/ 50 w 51"/>
                <a:gd name="T13" fmla="*/ 13 h 49"/>
                <a:gd name="T14" fmla="*/ 51 w 51"/>
                <a:gd name="T15" fmla="*/ 25 h 49"/>
                <a:gd name="T16" fmla="*/ 50 w 51"/>
                <a:gd name="T17" fmla="*/ 35 h 49"/>
                <a:gd name="T18" fmla="*/ 43 w 51"/>
                <a:gd name="T19" fmla="*/ 46 h 49"/>
                <a:gd name="T20" fmla="*/ 33 w 51"/>
                <a:gd name="T21" fmla="*/ 49 h 49"/>
                <a:gd name="T22" fmla="*/ 21 w 51"/>
                <a:gd name="T23" fmla="*/ 49 h 49"/>
                <a:gd name="T24" fmla="*/ 11 w 51"/>
                <a:gd name="T25" fmla="*/ 46 h 49"/>
                <a:gd name="T26" fmla="*/ 4 w 51"/>
                <a:gd name="T27" fmla="*/ 35 h 49"/>
                <a:gd name="T28" fmla="*/ 0 w 51"/>
                <a:gd name="T29" fmla="*/ 25 h 4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1"/>
                <a:gd name="T46" fmla="*/ 0 h 49"/>
                <a:gd name="T47" fmla="*/ 51 w 51"/>
                <a:gd name="T48" fmla="*/ 49 h 4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1" h="49">
                  <a:moveTo>
                    <a:pt x="0" y="25"/>
                  </a:moveTo>
                  <a:lnTo>
                    <a:pt x="4" y="13"/>
                  </a:lnTo>
                  <a:lnTo>
                    <a:pt x="11" y="5"/>
                  </a:lnTo>
                  <a:lnTo>
                    <a:pt x="21" y="0"/>
                  </a:lnTo>
                  <a:lnTo>
                    <a:pt x="33" y="0"/>
                  </a:lnTo>
                  <a:lnTo>
                    <a:pt x="43" y="5"/>
                  </a:lnTo>
                  <a:lnTo>
                    <a:pt x="50" y="13"/>
                  </a:lnTo>
                  <a:lnTo>
                    <a:pt x="51" y="25"/>
                  </a:lnTo>
                  <a:lnTo>
                    <a:pt x="50" y="35"/>
                  </a:lnTo>
                  <a:lnTo>
                    <a:pt x="43" y="46"/>
                  </a:lnTo>
                  <a:lnTo>
                    <a:pt x="33" y="49"/>
                  </a:lnTo>
                  <a:lnTo>
                    <a:pt x="21" y="49"/>
                  </a:lnTo>
                  <a:lnTo>
                    <a:pt x="11" y="46"/>
                  </a:lnTo>
                  <a:lnTo>
                    <a:pt x="4" y="3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/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2671973" y="6053933"/>
              <a:ext cx="67207" cy="70700"/>
            </a:xfrm>
            <a:custGeom>
              <a:avLst/>
              <a:gdLst>
                <a:gd name="T0" fmla="*/ 0 w 51"/>
                <a:gd name="T1" fmla="*/ 24 h 49"/>
                <a:gd name="T2" fmla="*/ 4 w 51"/>
                <a:gd name="T3" fmla="*/ 14 h 49"/>
                <a:gd name="T4" fmla="*/ 11 w 51"/>
                <a:gd name="T5" fmla="*/ 5 h 49"/>
                <a:gd name="T6" fmla="*/ 21 w 51"/>
                <a:gd name="T7" fmla="*/ 0 h 49"/>
                <a:gd name="T8" fmla="*/ 33 w 51"/>
                <a:gd name="T9" fmla="*/ 0 h 49"/>
                <a:gd name="T10" fmla="*/ 43 w 51"/>
                <a:gd name="T11" fmla="*/ 5 h 49"/>
                <a:gd name="T12" fmla="*/ 50 w 51"/>
                <a:gd name="T13" fmla="*/ 14 h 49"/>
                <a:gd name="T14" fmla="*/ 51 w 51"/>
                <a:gd name="T15" fmla="*/ 24 h 49"/>
                <a:gd name="T16" fmla="*/ 50 w 51"/>
                <a:gd name="T17" fmla="*/ 36 h 49"/>
                <a:gd name="T18" fmla="*/ 43 w 51"/>
                <a:gd name="T19" fmla="*/ 44 h 49"/>
                <a:gd name="T20" fmla="*/ 33 w 51"/>
                <a:gd name="T21" fmla="*/ 49 h 49"/>
                <a:gd name="T22" fmla="*/ 21 w 51"/>
                <a:gd name="T23" fmla="*/ 49 h 49"/>
                <a:gd name="T24" fmla="*/ 11 w 51"/>
                <a:gd name="T25" fmla="*/ 44 h 49"/>
                <a:gd name="T26" fmla="*/ 4 w 51"/>
                <a:gd name="T27" fmla="*/ 36 h 49"/>
                <a:gd name="T28" fmla="*/ 0 w 51"/>
                <a:gd name="T29" fmla="*/ 24 h 4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1"/>
                <a:gd name="T46" fmla="*/ 0 h 49"/>
                <a:gd name="T47" fmla="*/ 51 w 51"/>
                <a:gd name="T48" fmla="*/ 49 h 4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1" h="49">
                  <a:moveTo>
                    <a:pt x="0" y="24"/>
                  </a:moveTo>
                  <a:lnTo>
                    <a:pt x="4" y="14"/>
                  </a:lnTo>
                  <a:lnTo>
                    <a:pt x="11" y="5"/>
                  </a:lnTo>
                  <a:lnTo>
                    <a:pt x="21" y="0"/>
                  </a:lnTo>
                  <a:lnTo>
                    <a:pt x="33" y="0"/>
                  </a:lnTo>
                  <a:lnTo>
                    <a:pt x="43" y="5"/>
                  </a:lnTo>
                  <a:lnTo>
                    <a:pt x="50" y="14"/>
                  </a:lnTo>
                  <a:lnTo>
                    <a:pt x="51" y="24"/>
                  </a:lnTo>
                  <a:lnTo>
                    <a:pt x="50" y="36"/>
                  </a:lnTo>
                  <a:lnTo>
                    <a:pt x="43" y="44"/>
                  </a:lnTo>
                  <a:lnTo>
                    <a:pt x="33" y="49"/>
                  </a:lnTo>
                  <a:lnTo>
                    <a:pt x="21" y="49"/>
                  </a:lnTo>
                  <a:lnTo>
                    <a:pt x="11" y="44"/>
                  </a:lnTo>
                  <a:lnTo>
                    <a:pt x="4" y="36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/>
            </a:p>
          </p:txBody>
        </p:sp>
        <p:sp>
          <p:nvSpPr>
            <p:cNvPr id="156" name="Text Box 1846"/>
            <p:cNvSpPr txBox="1">
              <a:spLocks noChangeArrowheads="1"/>
            </p:cNvSpPr>
            <p:nvPr/>
          </p:nvSpPr>
          <p:spPr bwMode="auto">
            <a:xfrm>
              <a:off x="3724395" y="5422525"/>
              <a:ext cx="5998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ctr" eaLnBrk="0" hangingPunct="0">
                <a:defRPr sz="1600" b="1" i="1">
                  <a:solidFill>
                    <a:srgbClr val="FF0000"/>
                  </a:solidFill>
                  <a:latin typeface="Times New Roman" pitchFamily="18" charset="0"/>
                  <a:ea typeface="宋体" charset="-122"/>
                </a:defRPr>
              </a:lvl1pPr>
              <a:lvl2pPr indent="0">
                <a:defRPr sz="1100">
                  <a:latin typeface="+mn-lt"/>
                </a:defRPr>
              </a:lvl2pPr>
              <a:lvl3pPr indent="0">
                <a:defRPr sz="1100">
                  <a:latin typeface="+mn-lt"/>
                </a:defRPr>
              </a:lvl3pPr>
              <a:lvl4pPr indent="0">
                <a:defRPr sz="1100">
                  <a:latin typeface="+mn-lt"/>
                </a:defRPr>
              </a:lvl4pPr>
              <a:lvl5pPr indent="0">
                <a:defRPr sz="1100">
                  <a:latin typeface="+mn-lt"/>
                </a:defRPr>
              </a:lvl5pPr>
              <a:lvl6pPr indent="0">
                <a:defRPr sz="1100">
                  <a:latin typeface="+mn-lt"/>
                </a:defRPr>
              </a:lvl6pPr>
              <a:lvl7pPr indent="0">
                <a:defRPr sz="1100">
                  <a:latin typeface="+mn-lt"/>
                </a:defRPr>
              </a:lvl7pPr>
              <a:lvl8pPr indent="0">
                <a:defRPr sz="1100">
                  <a:latin typeface="+mn-lt"/>
                </a:defRPr>
              </a:lvl8pPr>
              <a:lvl9pPr indent="0">
                <a:defRPr sz="1100">
                  <a:latin typeface="+mn-lt"/>
                </a:defRPr>
              </a:lvl9pPr>
            </a:lstStyle>
            <a:p>
              <a:r>
                <a:rPr lang="en-US" altLang="zh-CN" dirty="0"/>
                <a:t>R</a:t>
              </a:r>
              <a:r>
                <a:rPr lang="en-US" altLang="zh-CN" baseline="-25000" dirty="0"/>
                <a:t>e</a:t>
              </a: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3682635" y="5350070"/>
              <a:ext cx="107564" cy="34564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endParaRPr lang="zh-CN" altLang="en-US" sz="1600">
                <a:latin typeface="+mn-lt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158" name="Straight Connector 157"/>
            <p:cNvCxnSpPr/>
            <p:nvPr/>
          </p:nvCxnSpPr>
          <p:spPr>
            <a:xfrm flipH="1">
              <a:off x="821270" y="6089644"/>
              <a:ext cx="2906692" cy="0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 flipV="1">
              <a:off x="2233279" y="4944893"/>
              <a:ext cx="1494683" cy="1573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>
              <a:stCxn id="190" idx="0"/>
              <a:endCxn id="151" idx="0"/>
            </p:cNvCxnSpPr>
            <p:nvPr/>
          </p:nvCxnSpPr>
          <p:spPr>
            <a:xfrm flipH="1" flipV="1">
              <a:off x="805748" y="4947187"/>
              <a:ext cx="546135" cy="14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 flipH="1">
              <a:off x="2712517" y="4978145"/>
              <a:ext cx="1" cy="499273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 flipH="1">
              <a:off x="2712518" y="5554660"/>
              <a:ext cx="1" cy="499273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3" name="Group 162"/>
            <p:cNvGrpSpPr/>
            <p:nvPr/>
          </p:nvGrpSpPr>
          <p:grpSpPr>
            <a:xfrm>
              <a:off x="2596604" y="5475760"/>
              <a:ext cx="229315" cy="87983"/>
              <a:chOff x="3376642" y="1411650"/>
              <a:chExt cx="370367" cy="144016"/>
            </a:xfrm>
          </p:grpSpPr>
          <p:sp>
            <p:nvSpPr>
              <p:cNvPr id="182" name="Line 1778"/>
              <p:cNvSpPr>
                <a:spLocks noChangeShapeType="1"/>
              </p:cNvSpPr>
              <p:nvPr/>
            </p:nvSpPr>
            <p:spPr bwMode="auto">
              <a:xfrm rot="5400000">
                <a:off x="3562167" y="1370824"/>
                <a:ext cx="0" cy="369684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83" name="Line 1778"/>
              <p:cNvSpPr>
                <a:spLocks noChangeShapeType="1"/>
              </p:cNvSpPr>
              <p:nvPr/>
            </p:nvSpPr>
            <p:spPr bwMode="auto">
              <a:xfrm rot="5400000">
                <a:off x="3561484" y="1226808"/>
                <a:ext cx="0" cy="369684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</p:grpSp>
        <p:grpSp>
          <p:nvGrpSpPr>
            <p:cNvPr id="164" name="Group 163"/>
            <p:cNvGrpSpPr/>
            <p:nvPr/>
          </p:nvGrpSpPr>
          <p:grpSpPr>
            <a:xfrm rot="5400000">
              <a:off x="2072986" y="4900518"/>
              <a:ext cx="226266" cy="89169"/>
              <a:chOff x="2528483" y="471027"/>
              <a:chExt cx="370367" cy="144016"/>
            </a:xfrm>
          </p:grpSpPr>
          <p:sp>
            <p:nvSpPr>
              <p:cNvPr id="180" name="Line 1778"/>
              <p:cNvSpPr>
                <a:spLocks noChangeShapeType="1"/>
              </p:cNvSpPr>
              <p:nvPr/>
            </p:nvSpPr>
            <p:spPr bwMode="auto">
              <a:xfrm rot="5400000">
                <a:off x="2714008" y="430201"/>
                <a:ext cx="0" cy="369684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81" name="Line 1778"/>
              <p:cNvSpPr>
                <a:spLocks noChangeShapeType="1"/>
              </p:cNvSpPr>
              <p:nvPr/>
            </p:nvSpPr>
            <p:spPr bwMode="auto">
              <a:xfrm rot="5400000">
                <a:off x="2713325" y="286185"/>
                <a:ext cx="0" cy="369684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</p:grpSp>
        <p:cxnSp>
          <p:nvCxnSpPr>
            <p:cNvPr id="165" name="Straight Connector 164"/>
            <p:cNvCxnSpPr/>
            <p:nvPr/>
          </p:nvCxnSpPr>
          <p:spPr>
            <a:xfrm>
              <a:off x="1790412" y="4944893"/>
              <a:ext cx="351123" cy="418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>
              <a:endCxn id="157" idx="0"/>
            </p:cNvCxnSpPr>
            <p:nvPr/>
          </p:nvCxnSpPr>
          <p:spPr>
            <a:xfrm>
              <a:off x="3736417" y="4949247"/>
              <a:ext cx="0" cy="400822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>
              <a:stCxn id="157" idx="2"/>
            </p:cNvCxnSpPr>
            <p:nvPr/>
          </p:nvCxnSpPr>
          <p:spPr>
            <a:xfrm>
              <a:off x="3736417" y="5695716"/>
              <a:ext cx="0" cy="392584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Rectangle 167"/>
            <p:cNvSpPr>
              <a:spLocks noChangeArrowheads="1"/>
            </p:cNvSpPr>
            <p:nvPr/>
          </p:nvSpPr>
          <p:spPr bwMode="auto">
            <a:xfrm>
              <a:off x="1965973" y="5454069"/>
              <a:ext cx="563948" cy="415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1600" i="1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C</a:t>
              </a:r>
              <a:r>
                <a:rPr lang="en-US" altLang="zh-CN" sz="1600" i="1" baseline="-250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p</a:t>
              </a:r>
            </a:p>
          </p:txBody>
        </p:sp>
        <p:sp>
          <p:nvSpPr>
            <p:cNvPr id="169" name="Rectangle 168"/>
            <p:cNvSpPr>
              <a:spLocks noChangeArrowheads="1"/>
            </p:cNvSpPr>
            <p:nvPr/>
          </p:nvSpPr>
          <p:spPr bwMode="auto">
            <a:xfrm>
              <a:off x="2025603" y="5099691"/>
              <a:ext cx="504316" cy="415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1600" i="1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C</a:t>
              </a:r>
              <a:r>
                <a:rPr lang="en-US" altLang="zh-CN" sz="1600" i="1" baseline="-250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s</a:t>
              </a:r>
            </a:p>
          </p:txBody>
        </p:sp>
        <p:sp>
          <p:nvSpPr>
            <p:cNvPr id="170" name="Rectangle 169"/>
            <p:cNvSpPr>
              <a:spLocks noChangeArrowheads="1"/>
            </p:cNvSpPr>
            <p:nvPr/>
          </p:nvSpPr>
          <p:spPr bwMode="auto">
            <a:xfrm>
              <a:off x="1400421" y="5067856"/>
              <a:ext cx="565551" cy="415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1600" i="1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L</a:t>
              </a:r>
              <a:r>
                <a:rPr lang="en-US" altLang="zh-CN" sz="1600" i="1" baseline="-250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s</a:t>
              </a:r>
            </a:p>
          </p:txBody>
        </p:sp>
        <p:sp>
          <p:nvSpPr>
            <p:cNvPr id="171" name="Rectangle 170"/>
            <p:cNvSpPr>
              <a:spLocks noChangeArrowheads="1"/>
            </p:cNvSpPr>
            <p:nvPr/>
          </p:nvSpPr>
          <p:spPr bwMode="auto">
            <a:xfrm>
              <a:off x="390840" y="5394277"/>
              <a:ext cx="57288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zh-CN" sz="1600" b="1" i="1" dirty="0" smtClean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V</a:t>
              </a:r>
              <a:r>
                <a:rPr lang="en-US" altLang="zh-CN" sz="1600" b="1" i="1" baseline="-25000" dirty="0" smtClean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ri</a:t>
              </a:r>
              <a:endParaRPr lang="en-US" altLang="zh-CN" sz="1600" b="1" i="1" baseline="-25000" dirty="0">
                <a:solidFill>
                  <a:srgbClr val="FF0000"/>
                </a:solidFill>
                <a:latin typeface="Times New Roman" pitchFamily="18" charset="0"/>
                <a:ea typeface="宋体" charset="-122"/>
              </a:endParaRPr>
            </a:p>
          </p:txBody>
        </p:sp>
        <p:cxnSp>
          <p:nvCxnSpPr>
            <p:cNvPr id="172" name="Straight Arrow Connector 171"/>
            <p:cNvCxnSpPr/>
            <p:nvPr/>
          </p:nvCxnSpPr>
          <p:spPr>
            <a:xfrm>
              <a:off x="2782370" y="5176716"/>
              <a:ext cx="0" cy="21106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Arrow Connector 172"/>
            <p:cNvCxnSpPr/>
            <p:nvPr/>
          </p:nvCxnSpPr>
          <p:spPr>
            <a:xfrm>
              <a:off x="2905017" y="5044879"/>
              <a:ext cx="267506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Text Box 1846"/>
            <p:cNvSpPr txBox="1">
              <a:spLocks noChangeArrowheads="1"/>
            </p:cNvSpPr>
            <p:nvPr/>
          </p:nvSpPr>
          <p:spPr bwMode="auto">
            <a:xfrm>
              <a:off x="2731350" y="5208823"/>
              <a:ext cx="583284" cy="415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0" i="1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I</a:t>
              </a:r>
              <a:r>
                <a:rPr lang="en-US" altLang="zh-CN" sz="1600" b="0" i="1" baseline="-250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cp</a:t>
              </a:r>
            </a:p>
          </p:txBody>
        </p:sp>
        <p:sp>
          <p:nvSpPr>
            <p:cNvPr id="175" name="Text Box 1846"/>
            <p:cNvSpPr txBox="1">
              <a:spLocks noChangeArrowheads="1"/>
            </p:cNvSpPr>
            <p:nvPr/>
          </p:nvSpPr>
          <p:spPr bwMode="auto">
            <a:xfrm>
              <a:off x="2927310" y="5040563"/>
              <a:ext cx="625912" cy="415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0" i="1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I</a:t>
              </a:r>
              <a:r>
                <a:rPr lang="en-US" altLang="zh-CN" sz="1600" b="0" i="1" baseline="-250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ac</a:t>
              </a:r>
            </a:p>
          </p:txBody>
        </p:sp>
        <p:sp>
          <p:nvSpPr>
            <p:cNvPr id="176" name="Text Box 1846"/>
            <p:cNvSpPr txBox="1">
              <a:spLocks noChangeArrowheads="1"/>
            </p:cNvSpPr>
            <p:nvPr/>
          </p:nvSpPr>
          <p:spPr bwMode="auto">
            <a:xfrm>
              <a:off x="3864022" y="5003621"/>
              <a:ext cx="4602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indent="0" algn="ctr" eaLnBrk="0" hangingPunct="0">
                <a:defRPr sz="1600" b="1" i="1">
                  <a:solidFill>
                    <a:srgbClr val="FF0000"/>
                  </a:solidFill>
                  <a:latin typeface="Times New Roman" pitchFamily="18" charset="0"/>
                  <a:ea typeface="宋体" charset="-122"/>
                </a:defRPr>
              </a:lvl1pPr>
              <a:lvl2pPr indent="0">
                <a:defRPr sz="1100">
                  <a:latin typeface="+mn-lt"/>
                </a:defRPr>
              </a:lvl2pPr>
              <a:lvl3pPr indent="0">
                <a:defRPr sz="1100">
                  <a:latin typeface="+mn-lt"/>
                </a:defRPr>
              </a:lvl3pPr>
              <a:lvl4pPr indent="0">
                <a:defRPr sz="1100">
                  <a:latin typeface="+mn-lt"/>
                </a:defRPr>
              </a:lvl4pPr>
              <a:lvl5pPr indent="0">
                <a:defRPr sz="1100">
                  <a:latin typeface="+mn-lt"/>
                </a:defRPr>
              </a:lvl5pPr>
              <a:lvl6pPr indent="0">
                <a:defRPr sz="1100">
                  <a:latin typeface="+mn-lt"/>
                </a:defRPr>
              </a:lvl6pPr>
              <a:lvl7pPr indent="0">
                <a:defRPr sz="1100">
                  <a:latin typeface="+mn-lt"/>
                </a:defRPr>
              </a:lvl7pPr>
              <a:lvl8pPr indent="0">
                <a:defRPr sz="1100">
                  <a:latin typeface="+mn-lt"/>
                </a:defRPr>
              </a:lvl8pPr>
              <a:lvl9pPr indent="0">
                <a:defRPr sz="1100">
                  <a:latin typeface="+mn-lt"/>
                </a:defRPr>
              </a:lvl9pPr>
            </a:lstStyle>
            <a:p>
              <a:r>
                <a:rPr lang="en-US" altLang="zh-CN" dirty="0"/>
                <a:t>I</a:t>
              </a:r>
              <a:r>
                <a:rPr lang="en-US" altLang="zh-CN" baseline="-25000" dirty="0"/>
                <a:t>ac</a:t>
              </a:r>
            </a:p>
          </p:txBody>
        </p:sp>
        <p:cxnSp>
          <p:nvCxnSpPr>
            <p:cNvPr id="177" name="Straight Arrow Connector 176"/>
            <p:cNvCxnSpPr/>
            <p:nvPr/>
          </p:nvCxnSpPr>
          <p:spPr>
            <a:xfrm>
              <a:off x="3864665" y="5057818"/>
              <a:ext cx="0" cy="21106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Arrow Connector 177"/>
            <p:cNvCxnSpPr/>
            <p:nvPr/>
          </p:nvCxnSpPr>
          <p:spPr>
            <a:xfrm>
              <a:off x="997287" y="5147507"/>
              <a:ext cx="267506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Text Box 1846"/>
            <p:cNvSpPr txBox="1">
              <a:spLocks noChangeArrowheads="1"/>
            </p:cNvSpPr>
            <p:nvPr/>
          </p:nvSpPr>
          <p:spPr bwMode="auto">
            <a:xfrm>
              <a:off x="948510" y="5134333"/>
              <a:ext cx="378805" cy="415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0" i="1" dirty="0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I</a:t>
              </a:r>
              <a:r>
                <a:rPr lang="en-US" altLang="zh-CN" sz="1600" b="0" i="1" baseline="-25000" dirty="0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r</a:t>
              </a:r>
              <a:endParaRPr lang="en-US" altLang="zh-CN" sz="1600" b="0" i="1" baseline="-25000" dirty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711424" y="4340079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 smtClean="0">
                  <a:ea typeface="微软雅黑" panose="020B0503020204020204" pitchFamily="34" charset="-122"/>
                </a:rPr>
                <a:t>LCC</a:t>
              </a:r>
              <a:r>
                <a:rPr lang="zh-CN" altLang="en-US" sz="1400" dirty="0" smtClean="0">
                  <a:ea typeface="微软雅黑" panose="020B0503020204020204" pitchFamily="34" charset="-122"/>
                </a:rPr>
                <a:t>拓扑</a:t>
              </a:r>
              <a:endParaRPr lang="zh-CN" altLang="en-US" sz="1400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487F9-DC03-4A92-8C24-A6C7A1E14A0D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altLang="zh-CN" smtClean="0"/>
              <a:t>2018-03-09</a:t>
            </a:r>
            <a:endParaRPr lang="zh-CN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sp>
        <p:nvSpPr>
          <p:cNvPr id="3" name="Flowchart: Connector 2"/>
          <p:cNvSpPr/>
          <p:nvPr/>
        </p:nvSpPr>
        <p:spPr bwMode="auto">
          <a:xfrm>
            <a:off x="6719565" y="2460377"/>
            <a:ext cx="91440" cy="91440"/>
          </a:xfrm>
          <a:prstGeom prst="flowChartConnector">
            <a:avLst/>
          </a:prstGeom>
          <a:solidFill>
            <a:srgbClr val="FF0000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zh-CN" altLang="en-US" sz="1600" dirty="0" smtClean="0">
              <a:latin typeface="+mn-lt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6605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7" grpId="0" animBg="1"/>
      <p:bldP spid="141" grpId="0"/>
      <p:bldP spid="14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12" y="5241684"/>
            <a:ext cx="4368545" cy="13557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07504" y="980660"/>
            <a:ext cx="8928992" cy="3437681"/>
            <a:chOff x="270105" y="1556792"/>
            <a:chExt cx="8694383" cy="3968177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105" y="1556792"/>
              <a:ext cx="8694383" cy="3968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" name="Group 7"/>
            <p:cNvGrpSpPr/>
            <p:nvPr/>
          </p:nvGrpSpPr>
          <p:grpSpPr>
            <a:xfrm>
              <a:off x="6716975" y="2948209"/>
              <a:ext cx="1598541" cy="1745577"/>
              <a:chOff x="5252063" y="15039105"/>
              <a:chExt cx="914400" cy="1007562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5384365" y="15450221"/>
                <a:ext cx="611244" cy="231567"/>
              </a:xfrm>
              <a:prstGeom prst="rect">
                <a:avLst/>
              </a:prstGeom>
              <a:noFill/>
            </p:spPr>
            <p:txBody>
              <a:bodyPr wrap="none" lIns="72000" tIns="72000" rIns="72000" bIns="72000" rtlCol="0">
                <a:noAutofit/>
              </a:bodyPr>
              <a:lstStyle/>
              <a:p>
                <a:pPr marL="273050" indent="-273050">
                  <a:buClr>
                    <a:srgbClr val="E30034"/>
                  </a:buClr>
                </a:pPr>
                <a:r>
                  <a:rPr lang="en-US" altLang="zh-CN" sz="1400" b="1" dirty="0" smtClean="0">
                    <a:latin typeface="Arial Black" panose="020B0A04020102020204" pitchFamily="34" charset="0"/>
                  </a:rPr>
                  <a:t>Feedback</a:t>
                </a:r>
                <a:endParaRPr lang="zh-CN" altLang="en-US" sz="2000" b="1" dirty="0" err="1" smtClean="0">
                  <a:latin typeface="Arial Black" panose="020B0A04020102020204" pitchFamily="34" charset="0"/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318284" y="15087085"/>
                <a:ext cx="762304" cy="896360"/>
              </a:xfrm>
              <a:prstGeom prst="ellipse">
                <a:avLst/>
              </a:prstGeom>
              <a:noFill/>
              <a:ln w="2857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buClr>
                    <a:srgbClr val="E30034"/>
                  </a:buClr>
                </a:pPr>
                <a:endParaRPr lang="zh-CN" altLang="en-US" sz="1600" dirty="0" err="1" smtClean="0">
                  <a:latin typeface="Verdana" pitchFamily="34" charset="0"/>
                </a:endParaRPr>
              </a:p>
            </p:txBody>
          </p:sp>
          <p:sp>
            <p:nvSpPr>
              <p:cNvPr id="12" name="Multiply 11"/>
              <p:cNvSpPr/>
              <p:nvPr/>
            </p:nvSpPr>
            <p:spPr>
              <a:xfrm>
                <a:off x="5252063" y="15039105"/>
                <a:ext cx="914400" cy="1007562"/>
              </a:xfrm>
              <a:prstGeom prst="mathMultiply">
                <a:avLst>
                  <a:gd name="adj1" fmla="val 9369"/>
                </a:avLst>
              </a:prstGeom>
              <a:solidFill>
                <a:schemeClr val="accent1">
                  <a:lumMod val="40000"/>
                  <a:lumOff val="60000"/>
                  <a:alpha val="69804"/>
                </a:schemeClr>
              </a:solidFill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>
                  <a:buClr>
                    <a:srgbClr val="E30034"/>
                  </a:buClr>
                </a:pPr>
                <a:endParaRPr lang="zh-CN" altLang="en-US" sz="1600" dirty="0" err="1" smtClean="0">
                  <a:latin typeface="Verdana" pitchFamily="34" charset="0"/>
                </a:endParaRPr>
              </a:p>
            </p:txBody>
          </p:sp>
        </p:grpSp>
        <p:sp>
          <p:nvSpPr>
            <p:cNvPr id="9" name="Rounded Rectangle 8"/>
            <p:cNvSpPr/>
            <p:nvPr/>
          </p:nvSpPr>
          <p:spPr>
            <a:xfrm>
              <a:off x="1589519" y="3222406"/>
              <a:ext cx="334718" cy="901860"/>
            </a:xfrm>
            <a:prstGeom prst="roundRect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2000" tIns="72000" rIns="72000" bIns="72000" rtlCol="0" anchor="ctr"/>
            <a:lstStyle/>
            <a:p>
              <a:pPr algn="ctr">
                <a:buClr>
                  <a:srgbClr val="E30034"/>
                </a:buClr>
              </a:pPr>
              <a:r>
                <a:rPr lang="en-US" altLang="zh-CN" sz="800" dirty="0" err="1" smtClean="0">
                  <a:solidFill>
                    <a:schemeClr val="bg1">
                      <a:lumMod val="65000"/>
                    </a:schemeClr>
                  </a:solidFill>
                  <a:latin typeface="Verdana" pitchFamily="34" charset="0"/>
                </a:rPr>
                <a:t>Vcc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Verdana" pitchFamily="34" charset="0"/>
                </a:rPr>
                <a:t> Circuit</a:t>
              </a:r>
              <a:endParaRPr lang="zh-CN" altLang="en-US" sz="800" dirty="0" err="1" smtClean="0">
                <a:solidFill>
                  <a:schemeClr val="bg1">
                    <a:lumMod val="65000"/>
                  </a:schemeClr>
                </a:solidFill>
                <a:latin typeface="Verdana" pitchFamily="34" charset="0"/>
              </a:endParaRPr>
            </a:p>
          </p:txBody>
        </p:sp>
      </p:grp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286388"/>
              </p:ext>
            </p:extLst>
          </p:nvPr>
        </p:nvGraphicFramePr>
        <p:xfrm>
          <a:off x="4716017" y="5084033"/>
          <a:ext cx="4237956" cy="577215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3779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738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33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3278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7162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baseline="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Vac</a:t>
                      </a:r>
                      <a:r>
                        <a:rPr lang="en-US" altLang="zh-CN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(V)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5894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baseline="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Vout</a:t>
                      </a:r>
                      <a:r>
                        <a:rPr lang="zh-CN" altLang="en-US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en-US" altLang="zh-CN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V)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5894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u="none" strike="noStrike" baseline="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Iout</a:t>
                      </a:r>
                      <a:r>
                        <a:rPr lang="zh-CN" altLang="en-US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en-US" altLang="zh-CN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A)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5894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Eff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5894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71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u="none" strike="noStrike" dirty="0">
                          <a:effectLst/>
                        </a:rPr>
                        <a:t>230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u="none" strike="noStrike" dirty="0" smtClean="0">
                          <a:effectLst/>
                        </a:rPr>
                        <a:t>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u="none" strike="noStrike" dirty="0" smtClean="0">
                          <a:effectLst/>
                        </a:rPr>
                        <a:t>1.5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u="none" strike="noStrike" dirty="0" smtClean="0">
                          <a:effectLst/>
                        </a:rPr>
                        <a:t>93%</a:t>
                      </a:r>
                      <a:endParaRPr lang="en-US" altLang="zh-CN" sz="120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588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71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u="none" strike="noStrike" kern="1200" dirty="0">
                          <a:effectLst/>
                        </a:rPr>
                        <a:t>90</a:t>
                      </a:r>
                      <a:endParaRPr lang="en-US" altLang="zh-CN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u="none" strike="noStrike" kern="1200" dirty="0" smtClean="0">
                          <a:effectLst/>
                        </a:rPr>
                        <a:t>80</a:t>
                      </a:r>
                      <a:endParaRPr lang="en-US" altLang="zh-CN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u="none" strike="noStrike" kern="1200" dirty="0" smtClean="0">
                          <a:effectLst/>
                        </a:rPr>
                        <a:t>1.5 </a:t>
                      </a:r>
                      <a:endParaRPr lang="en-US" altLang="zh-CN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u="none" strike="noStrike" kern="1200" dirty="0" smtClean="0">
                          <a:effectLst/>
                        </a:rPr>
                        <a:t>90%</a:t>
                      </a:r>
                      <a:endParaRPr lang="en-US" altLang="zh-CN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588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286625"/>
              </p:ext>
            </p:extLst>
          </p:nvPr>
        </p:nvGraphicFramePr>
        <p:xfrm>
          <a:off x="4711379" y="4078585"/>
          <a:ext cx="4225076" cy="793239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9664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586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rPr>
                        <a:t>Item</a:t>
                      </a:r>
                      <a:endParaRPr lang="en-US" sz="12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58948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rPr>
                        <a:t>Spec</a:t>
                      </a:r>
                      <a:endParaRPr lang="en-U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5894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1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Input(</a:t>
                      </a:r>
                      <a:r>
                        <a:rPr lang="en-US" altLang="zh-CN" sz="1200" b="0" i="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Vac</a:t>
                      </a:r>
                      <a:r>
                        <a:rPr lang="en-US" altLang="zh-CN" sz="12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90-277</a:t>
                      </a:r>
                      <a:endParaRPr lang="en-US" altLang="zh-CN" sz="11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3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Vout</a:t>
                      </a:r>
                      <a:r>
                        <a:rPr lang="en-US" altLang="zh-C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(V)</a:t>
                      </a:r>
                      <a:endParaRPr lang="en-US" altLang="zh-CN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10-80</a:t>
                      </a:r>
                      <a:endParaRPr lang="en-US" altLang="zh-CN" sz="11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3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Iout</a:t>
                      </a:r>
                      <a:r>
                        <a:rPr lang="en-US" altLang="zh-C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(A)</a:t>
                      </a:r>
                      <a:endParaRPr lang="en-US" altLang="zh-CN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1.5</a:t>
                      </a:r>
                      <a:endParaRPr lang="en-US" altLang="zh-CN" sz="11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869997"/>
              </p:ext>
            </p:extLst>
          </p:nvPr>
        </p:nvGraphicFramePr>
        <p:xfrm>
          <a:off x="4711378" y="5904696"/>
          <a:ext cx="4225077" cy="5486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083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083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083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baseline="0" dirty="0" smtClean="0">
                          <a:latin typeface="+mn-lt"/>
                          <a:ea typeface="+mn-ea"/>
                          <a:cs typeface="+mn-cs"/>
                        </a:rPr>
                        <a:t>IC</a:t>
                      </a:r>
                      <a:endParaRPr lang="zh-CN" altLang="en-US" sz="1200" b="1" baseline="0" dirty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aseline="0" dirty="0" smtClean="0"/>
                        <a:t>PFC MOSFET</a:t>
                      </a:r>
                      <a:endParaRPr lang="zh-CN" altLang="en-US" sz="1200" b="1" baseline="0" dirty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aseline="0" dirty="0" smtClean="0"/>
                        <a:t>LCC MOSFET</a:t>
                      </a:r>
                      <a:endParaRPr lang="zh-CN" altLang="en-US" sz="1200" b="1" baseline="0" dirty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8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aseline="0" dirty="0" smtClean="0"/>
                        <a:t>ICL5101G</a:t>
                      </a:r>
                      <a:endParaRPr lang="zh-CN" altLang="en-US" sz="1200" baseline="0" dirty="0"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IPA60R190P6</a:t>
                      </a:r>
                      <a:endParaRPr lang="zh-CN" altLang="en-US" sz="1200" baseline="0" dirty="0"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aseline="0" dirty="0" smtClean="0"/>
                        <a:t>IPD60R650CE</a:t>
                      </a:r>
                      <a:endParaRPr lang="zh-CN" altLang="en-US" sz="1200" baseline="0" dirty="0"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69781" y="3861060"/>
            <a:ext cx="3788393" cy="1907409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marL="285750" indent="-285750">
              <a:buClr>
                <a:srgbClr val="E30034"/>
              </a:buClr>
              <a:buFont typeface="Wingdings" panose="05000000000000000000" pitchFamily="2" charset="2"/>
              <a:buChar char="n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无次级电流采样实现恒流，简化电路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Clr>
                <a:srgbClr val="E30034"/>
              </a:buClr>
            </a:pPr>
            <a:endParaRPr lang="en-US" altLang="zh-CN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Clr>
                <a:srgbClr val="E30034"/>
              </a:buClr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可用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于低至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30W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应用，总体成本可以与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两级</a:t>
            </a:r>
            <a:r>
              <a:rPr lang="en-US" altLang="zh-CN" sz="16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PFC+Flyback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竞争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Clr>
                <a:srgbClr val="E30034"/>
              </a:buClr>
              <a:buFont typeface="Wingdings" panose="05000000000000000000" pitchFamily="2" charset="2"/>
              <a:buChar char="n"/>
            </a:pP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Clr>
                <a:srgbClr val="E30034"/>
              </a:buClr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用分档频率，可以实现分段亮度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258787" y="21295"/>
            <a:ext cx="7223760" cy="720000"/>
          </a:xfrm>
          <a:prstGeom prst="rect">
            <a:avLst/>
          </a:prstGeom>
        </p:spPr>
        <p:txBody>
          <a:bodyPr vert="horz" lIns="0" tIns="0" rIns="0" bIns="10800" rtlCol="0" anchor="b" anchorCtr="0">
            <a:noAutofit/>
          </a:bodyPr>
          <a:lstStyle>
            <a:lvl1pPr eaLnBrk="1" hangingPunct="1">
              <a:buClr>
                <a:schemeClr val="tx1"/>
              </a:buClr>
              <a:buFontTx/>
              <a:buNone/>
              <a:defRPr b="0">
                <a:solidFill>
                  <a:srgbClr val="003399"/>
                </a:solidFill>
                <a:latin typeface="+mj-lt"/>
                <a:ea typeface="微软雅黑" panose="020B0503020204020204" pitchFamily="34" charset="-122"/>
                <a:cs typeface="+mj-cs"/>
              </a:defRPr>
            </a:lvl1pPr>
            <a:lvl2pPr eaLnBrk="1" hangingPunct="1">
              <a:defRPr sz="2600" b="1">
                <a:solidFill>
                  <a:schemeClr val="tx2"/>
                </a:solidFill>
              </a:defRPr>
            </a:lvl2pPr>
            <a:lvl3pPr eaLnBrk="1" hangingPunct="1">
              <a:defRPr sz="2600" b="1">
                <a:solidFill>
                  <a:schemeClr val="tx2"/>
                </a:solidFill>
              </a:defRPr>
            </a:lvl3pPr>
            <a:lvl4pPr eaLnBrk="1" hangingPunct="1">
              <a:defRPr sz="2600" b="1">
                <a:solidFill>
                  <a:schemeClr val="tx2"/>
                </a:solidFill>
              </a:defRPr>
            </a:lvl4pPr>
            <a:lvl5pPr eaLnBrk="1" hangingPunct="1">
              <a:defRPr sz="2600" b="1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</a:defRPr>
            </a:lvl9pPr>
          </a:lstStyle>
          <a:p>
            <a:r>
              <a:rPr lang="en-US" altLang="zh-CN" dirty="0"/>
              <a:t>120W </a:t>
            </a:r>
            <a:r>
              <a:rPr lang="zh-CN" altLang="en-US" dirty="0"/>
              <a:t>无反馈恒流</a:t>
            </a:r>
            <a:r>
              <a:rPr lang="en-US" altLang="zh-CN" dirty="0"/>
              <a:t>LED</a:t>
            </a:r>
            <a:r>
              <a:rPr lang="zh-CN" altLang="en-US" dirty="0"/>
              <a:t>驱动方案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74B07-7406-4DAB-A608-F43B57C90132}" type="slidenum">
              <a:rPr lang="zh-CN" altLang="en-US" smtClean="0"/>
              <a:pPr/>
              <a:t>3</a:t>
            </a:fld>
            <a:endParaRPr lang="zh-CN" altLang="en-US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altLang="zh-CN" smtClean="0"/>
              <a:t>2018-03-09</a:t>
            </a:r>
            <a:endParaRPr lang="zh-CN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492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85" y="5241684"/>
            <a:ext cx="4368545" cy="13557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251520" y="836748"/>
            <a:ext cx="8519651" cy="3888432"/>
            <a:chOff x="467544" y="1340767"/>
            <a:chExt cx="8519651" cy="3888434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340767"/>
              <a:ext cx="8519651" cy="388843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6029452" y="4443171"/>
              <a:ext cx="1783960" cy="281975"/>
            </a:xfrm>
            <a:prstGeom prst="rect">
              <a:avLst/>
            </a:prstGeom>
            <a:noFill/>
          </p:spPr>
          <p:txBody>
            <a:bodyPr wrap="none" lIns="72000" tIns="72000" rIns="72000" bIns="72000" rtlCol="0">
              <a:noAutofit/>
            </a:bodyPr>
            <a:lstStyle/>
            <a:p>
              <a:pPr marL="273050" indent="-273050">
                <a:buClr>
                  <a:srgbClr val="E30034"/>
                </a:buClr>
              </a:pPr>
              <a:r>
                <a:rPr lang="en-US" altLang="zh-CN" sz="1000" b="1" dirty="0" smtClean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Feedback,0-10V Dimming</a:t>
              </a:r>
              <a:endParaRPr lang="zh-CN" altLang="en-US" sz="1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804067" y="3103204"/>
              <a:ext cx="234774" cy="901860"/>
            </a:xfrm>
            <a:prstGeom prst="roundRect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>
                <a:buClr>
                  <a:srgbClr val="E30034"/>
                </a:buClr>
              </a:pPr>
              <a:r>
                <a:rPr lang="en-US" altLang="zh-CN" sz="1050" dirty="0" err="1" smtClean="0">
                  <a:solidFill>
                    <a:schemeClr val="bg1">
                      <a:lumMod val="65000"/>
                    </a:schemeClr>
                  </a:solidFill>
                  <a:latin typeface="Verdana" pitchFamily="34" charset="0"/>
                </a:rPr>
                <a:t>Vcc</a:t>
              </a:r>
              <a:r>
                <a:rPr lang="en-US" altLang="zh-CN" sz="1050" dirty="0" smtClean="0">
                  <a:solidFill>
                    <a:schemeClr val="bg1">
                      <a:lumMod val="65000"/>
                    </a:schemeClr>
                  </a:solidFill>
                  <a:latin typeface="Verdana" pitchFamily="34" charset="0"/>
                </a:rPr>
                <a:t> Circuit</a:t>
              </a:r>
              <a:endParaRPr lang="zh-CN" altLang="en-US" sz="1050" dirty="0" err="1" smtClean="0">
                <a:solidFill>
                  <a:schemeClr val="bg1">
                    <a:lumMod val="65000"/>
                  </a:schemeClr>
                </a:solidFill>
                <a:latin typeface="Verdana" pitchFamily="34" charset="0"/>
              </a:endParaRPr>
            </a:p>
          </p:txBody>
        </p:sp>
      </p:grp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861261"/>
              </p:ext>
            </p:extLst>
          </p:nvPr>
        </p:nvGraphicFramePr>
        <p:xfrm>
          <a:off x="5033628" y="5301208"/>
          <a:ext cx="3858852" cy="577215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9031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031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852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73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7162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baseline="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Vac</a:t>
                      </a:r>
                      <a:r>
                        <a:rPr lang="en-US" altLang="zh-CN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(V)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5894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baseline="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Vout</a:t>
                      </a:r>
                      <a:r>
                        <a:rPr lang="en-US" altLang="zh-CN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(V)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5894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u="none" strike="noStrike" baseline="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Iout</a:t>
                      </a:r>
                      <a:r>
                        <a:rPr lang="zh-CN" altLang="en-US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en-US" altLang="zh-CN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A)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5894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Eff</a:t>
                      </a:r>
                      <a:endParaRPr lang="en-U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5894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71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u="none" strike="noStrike" dirty="0">
                          <a:effectLst/>
                        </a:rPr>
                        <a:t>230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u="none" strike="noStrike" dirty="0" smtClean="0">
                          <a:effectLst/>
                        </a:rPr>
                        <a:t>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u="none" strike="noStrike" dirty="0" smtClean="0">
                          <a:effectLst/>
                        </a:rPr>
                        <a:t>1.5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u="none" strike="noStrike" dirty="0" smtClean="0">
                          <a:effectLst/>
                        </a:rPr>
                        <a:t>93.3%</a:t>
                      </a:r>
                      <a:endParaRPr lang="en-US" altLang="zh-CN" sz="120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588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71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u="none" strike="noStrike" kern="1200" dirty="0">
                          <a:effectLst/>
                        </a:rPr>
                        <a:t>90</a:t>
                      </a:r>
                      <a:endParaRPr lang="en-US" altLang="zh-CN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u="none" strike="noStrike" kern="1200" dirty="0" smtClean="0">
                          <a:effectLst/>
                        </a:rPr>
                        <a:t>80 </a:t>
                      </a:r>
                      <a:endParaRPr lang="en-US" altLang="zh-CN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u="none" strike="noStrike" kern="1200" dirty="0" smtClean="0">
                          <a:effectLst/>
                        </a:rPr>
                        <a:t>1.5</a:t>
                      </a:r>
                      <a:endParaRPr lang="en-US" altLang="zh-CN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u="none" strike="noStrike" kern="1200" dirty="0" smtClean="0">
                          <a:effectLst/>
                        </a:rPr>
                        <a:t>90.9%</a:t>
                      </a:r>
                      <a:endParaRPr lang="en-US" altLang="zh-CN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588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875897"/>
              </p:ext>
            </p:extLst>
          </p:nvPr>
        </p:nvGraphicFramePr>
        <p:xfrm>
          <a:off x="5033628" y="4437112"/>
          <a:ext cx="3858852" cy="793239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7960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628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rPr>
                        <a:t>Item</a:t>
                      </a:r>
                      <a:endParaRPr lang="en-US" sz="12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58948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rPr>
                        <a:t>Spec</a:t>
                      </a:r>
                      <a:endParaRPr lang="en-US" sz="12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5894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1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Input(</a:t>
                      </a:r>
                      <a:r>
                        <a:rPr lang="en-US" altLang="zh-CN" sz="1200" b="0" i="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Vac</a:t>
                      </a:r>
                      <a:r>
                        <a:rPr lang="en-US" altLang="zh-CN" sz="12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90-277</a:t>
                      </a:r>
                      <a:endParaRPr lang="en-US" altLang="zh-CN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3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Vout</a:t>
                      </a:r>
                      <a:r>
                        <a:rPr lang="en-US" altLang="zh-C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(V)</a:t>
                      </a:r>
                      <a:endParaRPr lang="en-US" altLang="zh-CN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10-80</a:t>
                      </a:r>
                      <a:endParaRPr lang="en-US" altLang="zh-CN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3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Iout</a:t>
                      </a:r>
                      <a:r>
                        <a:rPr lang="en-US" altLang="zh-C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(A)</a:t>
                      </a:r>
                      <a:endParaRPr lang="en-US" altLang="zh-CN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0.05-1.5</a:t>
                      </a:r>
                      <a:endParaRPr lang="en-US" altLang="zh-CN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F4F4F4">
                        <a:alpha val="6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90529"/>
              </p:ext>
            </p:extLst>
          </p:nvPr>
        </p:nvGraphicFramePr>
        <p:xfrm>
          <a:off x="5033627" y="6021288"/>
          <a:ext cx="3851173" cy="5486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820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819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872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9387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u="none" strike="noStrike" kern="1200" baseline="0" dirty="0" smtClean="0">
                          <a:effectLst/>
                        </a:rPr>
                        <a:t>IC</a:t>
                      </a:r>
                      <a:endParaRPr lang="zh-CN" altLang="en-US" sz="12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u="none" strike="noStrike" kern="1200" baseline="0" dirty="0" smtClean="0">
                          <a:effectLst/>
                        </a:rPr>
                        <a:t>PFC MOSFET</a:t>
                      </a:r>
                      <a:endParaRPr lang="zh-CN" altLang="en-US" sz="12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u="none" strike="noStrike" kern="1200" baseline="0" dirty="0" smtClean="0">
                          <a:effectLst/>
                        </a:rPr>
                        <a:t>LCC MOSFET</a:t>
                      </a:r>
                      <a:endParaRPr lang="zh-CN" altLang="en-US" sz="12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806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u="none" strike="noStrike" kern="1200" baseline="0" dirty="0" smtClean="0">
                          <a:effectLst/>
                        </a:rPr>
                        <a:t>ICL5101G</a:t>
                      </a:r>
                      <a:endParaRPr lang="zh-CN" altLang="en-US" sz="12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u="none" strike="noStrike" kern="1200" baseline="0" dirty="0" smtClean="0">
                          <a:effectLst/>
                        </a:rPr>
                        <a:t>IPD60R180C7</a:t>
                      </a:r>
                      <a:endParaRPr lang="zh-CN" altLang="en-US" sz="12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u="none" strike="noStrike" kern="1200" baseline="0" dirty="0" smtClean="0">
                          <a:effectLst/>
                        </a:rPr>
                        <a:t>IPD60R650CE</a:t>
                      </a:r>
                      <a:endParaRPr lang="zh-CN" altLang="en-US" sz="12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263971" y="4099196"/>
            <a:ext cx="2316867" cy="105804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marL="285750" indent="-285750">
              <a:buClr>
                <a:srgbClr val="E30034"/>
              </a:buClr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更宽的输出范围</a:t>
            </a:r>
            <a:endParaRPr lang="en-US" altLang="zh-CN" sz="1600" b="1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576000" lvl="1" indent="-285750">
              <a:buClr>
                <a:srgbClr val="E30034"/>
              </a:buClr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</a:rPr>
              <a:t>电流</a:t>
            </a:r>
            <a:r>
              <a:rPr lang="en-US" altLang="zh-CN" sz="160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: </a:t>
            </a:r>
            <a:r>
              <a:rPr lang="zh-CN" altLang="en-US" sz="160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低至</a:t>
            </a:r>
            <a:r>
              <a:rPr lang="en-US" altLang="zh-CN" sz="160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2%</a:t>
            </a:r>
          </a:p>
          <a:p>
            <a:pPr marL="576000" lvl="1" indent="-285750">
              <a:buClr>
                <a:srgbClr val="E30034"/>
              </a:buClr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</a:rPr>
              <a:t>电压</a:t>
            </a:r>
            <a:r>
              <a:rPr lang="en-US" altLang="zh-CN" sz="160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: 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</a:rPr>
              <a:t>低至</a:t>
            </a:r>
            <a:r>
              <a:rPr lang="en-US" altLang="zh-CN" sz="160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 20%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251520" y="21295"/>
            <a:ext cx="7223760" cy="720000"/>
          </a:xfrm>
        </p:spPr>
        <p:txBody>
          <a:bodyPr vert="horz" lIns="0" tIns="0" rIns="0" bIns="10800" rtlCol="0" anchor="b" anchorCtr="0">
            <a:noAutofit/>
          </a:bodyPr>
          <a:lstStyle/>
          <a:p>
            <a:r>
              <a:rPr lang="en-US" altLang="zh-CN" kern="1200" dirty="0">
                <a:solidFill>
                  <a:srgbClr val="003399"/>
                </a:solidFill>
                <a:ea typeface="微软雅黑" panose="020B0503020204020204" pitchFamily="34" charset="-122"/>
              </a:rPr>
              <a:t>120W  LCC </a:t>
            </a:r>
            <a:r>
              <a:rPr lang="zh-CN" altLang="en-US" kern="1200" dirty="0">
                <a:solidFill>
                  <a:srgbClr val="003399"/>
                </a:solidFill>
                <a:ea typeface="微软雅黑" panose="020B0503020204020204" pitchFamily="34" charset="-122"/>
              </a:rPr>
              <a:t>宽输出电压电流范围驱动方案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487F9-DC03-4A92-8C24-A6C7A1E14A0D}" type="slidenum">
              <a:rPr lang="zh-CN" altLang="en-US" smtClean="0"/>
              <a:pPr/>
              <a:t>4</a:t>
            </a:fld>
            <a:endParaRPr lang="zh-CN" alt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altLang="zh-CN" smtClean="0"/>
              <a:t>2018-03-09</a:t>
            </a:r>
            <a:endParaRPr lang="zh-CN" altLang="en-US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2513308" y="4080189"/>
            <a:ext cx="2562762" cy="1221071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marL="285750" indent="-285750">
              <a:buClr>
                <a:srgbClr val="E30034"/>
              </a:buClr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极大扩展平台通用性</a:t>
            </a:r>
            <a:endParaRPr lang="en-US" altLang="zh-CN" sz="1600" b="1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576000" lvl="1" indent="-285750">
              <a:buClr>
                <a:srgbClr val="E30034"/>
              </a:buClr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</a:rPr>
              <a:t>缩短研发周期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576000" lvl="1" indent="-285750">
              <a:buClr>
                <a:srgbClr val="E30034"/>
              </a:buClr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</a:rPr>
              <a:t>减少库</a:t>
            </a:r>
            <a:r>
              <a:rPr lang="zh-CN" altLang="en-US" sz="160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存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576000" lvl="1" indent="-285750">
              <a:buClr>
                <a:srgbClr val="E30034"/>
              </a:buClr>
              <a:buFont typeface="Wingdings" panose="05000000000000000000" pitchFamily="2" charset="2"/>
              <a:buChar char="ü"/>
            </a:pPr>
            <a:r>
              <a:rPr lang="zh-CN" altLang="en-US" sz="160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加快产品上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</a:rPr>
              <a:t>市时间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285750" indent="-285750">
              <a:buClr>
                <a:srgbClr val="E30034"/>
              </a:buClr>
              <a:buFont typeface="Wingdings" panose="05000000000000000000" pitchFamily="2" charset="2"/>
              <a:buChar char="n"/>
            </a:pPr>
            <a:endParaRPr lang="en-US" altLang="zh-CN" sz="1600" b="1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Freeform 27"/>
          <p:cNvSpPr/>
          <p:nvPr/>
        </p:nvSpPr>
        <p:spPr bwMode="auto">
          <a:xfrm>
            <a:off x="5163687" y="1577149"/>
            <a:ext cx="3069265" cy="2615609"/>
          </a:xfrm>
          <a:custGeom>
            <a:avLst/>
            <a:gdLst>
              <a:gd name="connsiteX0" fmla="*/ 0 w 3069265"/>
              <a:gd name="connsiteY0" fmla="*/ 2615609 h 2615609"/>
              <a:gd name="connsiteX1" fmla="*/ 7088 w 3069265"/>
              <a:gd name="connsiteY1" fmla="*/ 1715386 h 2615609"/>
              <a:gd name="connsiteX2" fmla="*/ 871870 w 3069265"/>
              <a:gd name="connsiteY2" fmla="*/ 1708298 h 2615609"/>
              <a:gd name="connsiteX3" fmla="*/ 864781 w 3069265"/>
              <a:gd name="connsiteY3" fmla="*/ 404037 h 2615609"/>
              <a:gd name="connsiteX4" fmla="*/ 2523460 w 3069265"/>
              <a:gd name="connsiteY4" fmla="*/ 411126 h 2615609"/>
              <a:gd name="connsiteX5" fmla="*/ 2530549 w 3069265"/>
              <a:gd name="connsiteY5" fmla="*/ 0 h 2615609"/>
              <a:gd name="connsiteX6" fmla="*/ 3069265 w 3069265"/>
              <a:gd name="connsiteY6" fmla="*/ 7088 h 2615609"/>
              <a:gd name="connsiteX7" fmla="*/ 3069265 w 3069265"/>
              <a:gd name="connsiteY7" fmla="*/ 2615609 h 2615609"/>
              <a:gd name="connsiteX8" fmla="*/ 0 w 3069265"/>
              <a:gd name="connsiteY8" fmla="*/ 2615609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69265" h="2615609">
                <a:moveTo>
                  <a:pt x="0" y="2615609"/>
                </a:moveTo>
                <a:cubicBezTo>
                  <a:pt x="2363" y="2315535"/>
                  <a:pt x="4725" y="2015460"/>
                  <a:pt x="7088" y="1715386"/>
                </a:cubicBezTo>
                <a:lnTo>
                  <a:pt x="871870" y="1708298"/>
                </a:lnTo>
                <a:lnTo>
                  <a:pt x="864781" y="404037"/>
                </a:lnTo>
                <a:lnTo>
                  <a:pt x="2523460" y="411126"/>
                </a:lnTo>
                <a:lnTo>
                  <a:pt x="2530549" y="0"/>
                </a:lnTo>
                <a:lnTo>
                  <a:pt x="3069265" y="7088"/>
                </a:lnTo>
                <a:lnTo>
                  <a:pt x="3069265" y="2615609"/>
                </a:lnTo>
                <a:lnTo>
                  <a:pt x="0" y="2615609"/>
                </a:lnTo>
                <a:close/>
              </a:path>
            </a:pathLst>
          </a:custGeom>
          <a:solidFill>
            <a:srgbClr val="FFFF00">
              <a:alpha val="21961"/>
            </a:srgbClr>
          </a:solidFill>
          <a:ln w="28575">
            <a:solidFill>
              <a:srgbClr val="0070C0"/>
            </a:solidFill>
            <a:prstDash val="sysDash"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zh-CN" altLang="en-US" sz="1600" dirty="0" smtClean="0">
              <a:latin typeface="+mn-lt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5601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 txBox="1">
            <a:spLocks noChangeArrowheads="1"/>
          </p:cNvSpPr>
          <p:nvPr/>
        </p:nvSpPr>
        <p:spPr>
          <a:xfrm>
            <a:off x="161857" y="16300"/>
            <a:ext cx="7921625" cy="557213"/>
          </a:xfrm>
          <a:prstGeom prst="rect">
            <a:avLst/>
          </a:prstGeom>
        </p:spPr>
        <p:txBody>
          <a:bodyPr vert="horz" lIns="0" tIns="0" rIns="0" bIns="10800" rtlCol="0" anchor="b" anchorCtr="0">
            <a:noAutofit/>
          </a:bodyPr>
          <a:lstStyle>
            <a:lvl1pPr eaLnBrk="1" hangingPunct="1">
              <a:buClr>
                <a:schemeClr val="tx1"/>
              </a:buClr>
              <a:buFontTx/>
              <a:buNone/>
              <a:defRPr b="0">
                <a:solidFill>
                  <a:srgbClr val="003399"/>
                </a:solidFill>
                <a:latin typeface="+mj-lt"/>
                <a:ea typeface="微软雅黑" panose="020B0503020204020204" pitchFamily="34" charset="-122"/>
                <a:cs typeface="+mj-cs"/>
              </a:defRPr>
            </a:lvl1pPr>
            <a:lvl2pPr eaLnBrk="1" hangingPunct="1">
              <a:defRPr sz="2600" b="1">
                <a:solidFill>
                  <a:schemeClr val="tx2"/>
                </a:solidFill>
              </a:defRPr>
            </a:lvl2pPr>
            <a:lvl3pPr eaLnBrk="1" hangingPunct="1">
              <a:defRPr sz="2600" b="1">
                <a:solidFill>
                  <a:schemeClr val="tx2"/>
                </a:solidFill>
              </a:defRPr>
            </a:lvl3pPr>
            <a:lvl4pPr eaLnBrk="1" hangingPunct="1">
              <a:defRPr sz="2600" b="1">
                <a:solidFill>
                  <a:schemeClr val="tx2"/>
                </a:solidFill>
              </a:defRPr>
            </a:lvl4pPr>
            <a:lvl5pPr eaLnBrk="1" hangingPunct="1">
              <a:defRPr sz="2600" b="1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</a:defRPr>
            </a:lvl9pPr>
          </a:lstStyle>
          <a:p>
            <a:r>
              <a:rPr lang="en-US" altLang="zh-CN" dirty="0"/>
              <a:t> </a:t>
            </a:r>
            <a:r>
              <a:rPr lang="zh-CN" altLang="en-US" dirty="0"/>
              <a:t>新一代</a:t>
            </a:r>
            <a:r>
              <a:rPr lang="en-US" altLang="zh-CN" dirty="0"/>
              <a:t>PFC+</a:t>
            </a:r>
            <a:r>
              <a:rPr lang="zh-CN" altLang="en-US" dirty="0"/>
              <a:t>谐振半桥 控制器</a:t>
            </a:r>
            <a:r>
              <a:rPr lang="en-US" altLang="zh-CN" dirty="0"/>
              <a:t>ICL5102</a:t>
            </a:r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74" y="1107302"/>
            <a:ext cx="3600396" cy="1601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 bwMode="auto">
          <a:xfrm>
            <a:off x="4859992" y="1052423"/>
            <a:ext cx="3888588" cy="172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 anchorCtr="0">
            <a:spAutoFit/>
          </a:bodyPr>
          <a:lstStyle/>
          <a:p>
            <a:pPr marL="285750" marR="0" indent="-285750" defTabSz="91440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u"/>
              <a:tabLst/>
            </a:pPr>
            <a:r>
              <a:rPr lang="zh-CN" altLang="en-US" sz="1800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低待机功耗</a:t>
            </a:r>
            <a:endParaRPr lang="en-US" altLang="zh-CN" sz="1800" kern="0" dirty="0" smtClean="0">
              <a:latin typeface="微软雅黑" panose="020B0503020204020204" pitchFamily="34" charset="-122"/>
              <a:ea typeface="微软雅黑" panose="020B0503020204020204" pitchFamily="34" charset="-122"/>
              <a:cs typeface="Verdana" pitchFamily="34" charset="0"/>
            </a:endParaRPr>
          </a:p>
          <a:p>
            <a:pPr marL="285750" marR="0" indent="-285750" defTabSz="91440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u"/>
              <a:tabLst/>
            </a:pPr>
            <a:r>
              <a:rPr lang="zh-CN" altLang="en-US" sz="1800" kern="0" dirty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更齐</a:t>
            </a:r>
            <a:r>
              <a:rPr lang="zh-CN" altLang="en-US" sz="1800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全保护，自动重启动模式</a:t>
            </a:r>
            <a:endParaRPr lang="en-US" altLang="zh-CN" sz="1800" kern="0" dirty="0" smtClean="0">
              <a:latin typeface="微软雅黑" panose="020B0503020204020204" pitchFamily="34" charset="-122"/>
              <a:ea typeface="微软雅黑" panose="020B0503020204020204" pitchFamily="34" charset="-122"/>
              <a:cs typeface="Verdana" pitchFamily="34" charset="0"/>
            </a:endParaRPr>
          </a:p>
          <a:p>
            <a:pPr marL="285750" marR="0" indent="-285750" defTabSz="91440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u"/>
              <a:tabLst/>
            </a:pPr>
            <a:r>
              <a:rPr lang="zh-CN" altLang="en-US" sz="1800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过温保护精度更高</a:t>
            </a:r>
            <a:endParaRPr lang="en-US" altLang="zh-CN" sz="1800" kern="0" dirty="0" smtClean="0">
              <a:latin typeface="微软雅黑" panose="020B0503020204020204" pitchFamily="34" charset="-122"/>
              <a:ea typeface="微软雅黑" panose="020B0503020204020204" pitchFamily="34" charset="-122"/>
              <a:cs typeface="Verdana" pitchFamily="34" charset="0"/>
            </a:endParaRPr>
          </a:p>
          <a:p>
            <a:pPr marL="285750" marR="0" indent="-285750" defTabSz="91440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u"/>
              <a:tabLst/>
            </a:pPr>
            <a:r>
              <a:rPr lang="en-US" altLang="zh-CN" sz="1800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PCB</a:t>
            </a:r>
            <a:r>
              <a:rPr lang="zh-CN" altLang="en-US" sz="1800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Verdana" pitchFamily="34" charset="0"/>
              </a:rPr>
              <a:t>脚位容易兼容</a:t>
            </a:r>
            <a:endParaRPr lang="en-US" altLang="zh-CN" sz="1800" kern="0" dirty="0" smtClean="0">
              <a:latin typeface="微软雅黑" panose="020B0503020204020204" pitchFamily="34" charset="-122"/>
              <a:ea typeface="微软雅黑" panose="020B0503020204020204" pitchFamily="34" charset="-122"/>
              <a:cs typeface="Verdana" pitchFamily="34" charset="0"/>
            </a:endParaRP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14" y="3248532"/>
            <a:ext cx="3274167" cy="2439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56" y="3274814"/>
            <a:ext cx="3011236" cy="2396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2461730" y="4437112"/>
            <a:ext cx="5135694" cy="1008112"/>
            <a:chOff x="2461730" y="4437112"/>
            <a:chExt cx="5135694" cy="1008112"/>
          </a:xfrm>
        </p:grpSpPr>
        <p:sp>
          <p:nvSpPr>
            <p:cNvPr id="8" name="Rechteck 1"/>
            <p:cNvSpPr/>
            <p:nvPr/>
          </p:nvSpPr>
          <p:spPr bwMode="auto">
            <a:xfrm>
              <a:off x="6409250" y="4437112"/>
              <a:ext cx="1188174" cy="1008112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9" name="Rechteck 8"/>
            <p:cNvSpPr/>
            <p:nvPr/>
          </p:nvSpPr>
          <p:spPr bwMode="auto">
            <a:xfrm>
              <a:off x="2461730" y="4437112"/>
              <a:ext cx="959114" cy="1008112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10" name="Gerade Verbindung mit Pfeil 10"/>
            <p:cNvCxnSpPr/>
            <p:nvPr/>
          </p:nvCxnSpPr>
          <p:spPr bwMode="auto">
            <a:xfrm>
              <a:off x="3420844" y="4941168"/>
              <a:ext cx="2988406" cy="0"/>
            </a:xfrm>
            <a:prstGeom prst="straightConnector1">
              <a:avLst/>
            </a:prstGeom>
            <a:solidFill>
              <a:schemeClr val="accent2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2" name="Rounded Rectangle 1"/>
          <p:cNvSpPr/>
          <p:nvPr/>
        </p:nvSpPr>
        <p:spPr bwMode="auto">
          <a:xfrm>
            <a:off x="475530" y="3140960"/>
            <a:ext cx="7985010" cy="2808390"/>
          </a:xfrm>
          <a:prstGeom prst="roundRect">
            <a:avLst>
              <a:gd name="adj" fmla="val 2785"/>
            </a:avLst>
          </a:prstGeom>
          <a:noFill/>
          <a:ln w="9525">
            <a:solidFill>
              <a:srgbClr val="0070C0"/>
            </a:solidFill>
            <a:prstDash val="dash"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zh-CN" altLang="en-US" sz="1600" dirty="0" smtClean="0"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487F9-DC03-4A92-8C24-A6C7A1E14A0D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altLang="zh-CN" smtClean="0"/>
              <a:t>2018-03-09</a:t>
            </a:r>
            <a:endParaRPr lang="zh-CN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Copyright © Infineon Technologies AG 2018. All rights reserved.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7845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CLMASTER" val="0"/>
  <p:tag name="SLIDESPERROW" val="4"/>
  <p:tag name="THUMBWIDTH" val="220"/>
</p:tagLst>
</file>

<file path=ppt/theme/theme1.xml><?xml version="1.0" encoding="utf-8"?>
<a:theme xmlns:a="http://schemas.openxmlformats.org/drawingml/2006/main" name="IFX_Template_2015_4_3">
  <a:themeElements>
    <a:clrScheme name="IFX Neues Design 2015">
      <a:dk1>
        <a:srgbClr val="000000"/>
      </a:dk1>
      <a:lt1>
        <a:srgbClr val="FFFFFF"/>
      </a:lt1>
      <a:dk2>
        <a:srgbClr val="84B6A7"/>
      </a:dk2>
      <a:lt2>
        <a:srgbClr val="E9E6E6"/>
      </a:lt2>
      <a:accent1>
        <a:srgbClr val="E30034"/>
      </a:accent1>
      <a:accent2>
        <a:srgbClr val="928285"/>
      </a:accent2>
      <a:accent3>
        <a:srgbClr val="84B6A7"/>
      </a:accent3>
      <a:accent4>
        <a:srgbClr val="AEC067"/>
      </a:accent4>
      <a:accent5>
        <a:srgbClr val="EE813C"/>
      </a:accent5>
      <a:accent6>
        <a:srgbClr val="AB377A"/>
      </a:accent6>
      <a:hlink>
        <a:srgbClr val="1122CC"/>
      </a:hlink>
      <a:folHlink>
        <a:srgbClr val="1122CC"/>
      </a:folHlink>
    </a:clrScheme>
    <a:fontScheme name="Infineon Fonts">
      <a:majorFont>
        <a:latin typeface="Verdana"/>
        <a:ea typeface=""/>
        <a:cs typeface="Verdana"/>
      </a:majorFont>
      <a:minorFont>
        <a:latin typeface="Verdana"/>
        <a:ea typeface=""/>
        <a:cs typeface="Verdana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>
          <a:noFill/>
          <a:miter lim="800000"/>
          <a:headEnd/>
          <a:tailEnd/>
        </a:ln>
      </a:spPr>
      <a:bodyPr wrap="square" lIns="72000" tIns="72000" rIns="72000" bIns="72000" rtlCol="0" anchor="ctr"/>
      <a:lstStyle>
        <a:defPPr algn="ctr" eaLnBrk="0" hangingPunct="0">
          <a:defRPr sz="1600" dirty="0" smtClean="0">
            <a:latin typeface="+mn-lt"/>
            <a:ea typeface="Verdana" pitchFamily="34" charset="0"/>
            <a:cs typeface="Verdana" pitchFamily="34" charset="0"/>
          </a:defRPr>
        </a:defPPr>
      </a:lstStyle>
    </a:spDef>
    <a:lnDef>
      <a:spPr>
        <a:ln w="1905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wrap="square" lIns="0" tIns="0" rIns="0" bIns="0" rtlCol="0" anchor="ctr" anchorCtr="0">
        <a:spAutoFit/>
      </a:bodyPr>
      <a:lstStyle>
        <a:defPPr marL="285750" marR="0" indent="-285750" defTabSz="914400" eaLnBrk="0" fontAlgn="auto" latinLnBrk="0" hangingPunct="0">
          <a:spcBef>
            <a:spcPts val="0"/>
          </a:spcBef>
          <a:spcAft>
            <a:spcPts val="300"/>
          </a:spcAft>
          <a:buClr>
            <a:schemeClr val="accent1"/>
          </a:buClr>
          <a:buSzTx/>
          <a:buFont typeface="Arial" panose="020B0604020202020204" pitchFamily="34" charset="0"/>
          <a:buChar char="›"/>
          <a:tabLst/>
          <a:defRPr sz="1400" kern="0" dirty="0" smtClean="0">
            <a:latin typeface="Verdana" pitchFamily="34" charset="0"/>
            <a:ea typeface="Verdana" pitchFamily="34" charset="0"/>
            <a:cs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IFX Neues Design 2015">
      <a:dk1>
        <a:srgbClr val="000000"/>
      </a:dk1>
      <a:lt1>
        <a:srgbClr val="FFFFFF"/>
      </a:lt1>
      <a:dk2>
        <a:srgbClr val="000000"/>
      </a:dk2>
      <a:lt2>
        <a:srgbClr val="928285"/>
      </a:lt2>
      <a:accent1>
        <a:srgbClr val="E30034"/>
      </a:accent1>
      <a:accent2>
        <a:srgbClr val="E9E6E6"/>
      </a:accent2>
      <a:accent3>
        <a:srgbClr val="9BC3B7"/>
      </a:accent3>
      <a:accent4>
        <a:srgbClr val="AEC067"/>
      </a:accent4>
      <a:accent5>
        <a:srgbClr val="EE813C"/>
      </a:accent5>
      <a:accent6>
        <a:srgbClr val="AB377A"/>
      </a:accent6>
      <a:hlink>
        <a:srgbClr val="1122CC"/>
      </a:hlink>
      <a:folHlink>
        <a:srgbClr val="1122CC"/>
      </a:folHlink>
    </a:clrScheme>
    <a:fontScheme name="Infineon Fonts">
      <a:majorFont>
        <a:latin typeface="Verdana"/>
        <a:ea typeface=""/>
        <a:cs typeface="Verdana"/>
      </a:majorFont>
      <a:minorFont>
        <a:latin typeface="Verdana"/>
        <a:ea typeface=""/>
        <a:cs typeface="Verdana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Infineon_ColorTheme_2012">
      <a:dk1>
        <a:srgbClr val="00214A"/>
      </a:dk1>
      <a:lt1>
        <a:srgbClr val="FFFFFF"/>
      </a:lt1>
      <a:dk2>
        <a:srgbClr val="00214A"/>
      </a:dk2>
      <a:lt2>
        <a:srgbClr val="C8D8E6"/>
      </a:lt2>
      <a:accent1>
        <a:srgbClr val="B70D28"/>
      </a:accent1>
      <a:accent2>
        <a:srgbClr val="E3EBF2"/>
      </a:accent2>
      <a:accent3>
        <a:srgbClr val="005DA9"/>
      </a:accent3>
      <a:accent4>
        <a:srgbClr val="969696"/>
      </a:accent4>
      <a:accent5>
        <a:srgbClr val="FDC400"/>
      </a:accent5>
      <a:accent6>
        <a:srgbClr val="009651"/>
      </a:accent6>
      <a:hlink>
        <a:srgbClr val="1122CC"/>
      </a:hlink>
      <a:folHlink>
        <a:srgbClr val="1122CC"/>
      </a:folHlink>
    </a:clrScheme>
    <a:fontScheme name="Infineon Fonts">
      <a:majorFont>
        <a:latin typeface="Verdana"/>
        <a:ea typeface=""/>
        <a:cs typeface="Verdana"/>
      </a:majorFont>
      <a:minorFont>
        <a:latin typeface="Verdana"/>
        <a:ea typeface=""/>
        <a:cs typeface="Verdana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506</Words>
  <Application>Microsoft Office PowerPoint</Application>
  <PresentationFormat>全屏显示(4:3)</PresentationFormat>
  <Paragraphs>160</Paragraphs>
  <Slides>5</Slides>
  <Notes>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IFX_Template_2015_4_3</vt:lpstr>
      <vt:lpstr>对传统PFC+谐振LLC的优化</vt:lpstr>
      <vt:lpstr>LCC拓扑的特点</vt:lpstr>
      <vt:lpstr>PowerPoint 演示文稿</vt:lpstr>
      <vt:lpstr>120W  LCC 宽输出电压电流范围驱动方案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2004-03-02T21:24:15Z</cp:lastPrinted>
  <dcterms:created xsi:type="dcterms:W3CDTF">2015-05-11T10:56:01Z</dcterms:created>
  <dcterms:modified xsi:type="dcterms:W3CDTF">2018-05-07T03:48:54Z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Version">
    <vt:lpwstr>v.02.00.01-2015-07-22</vt:lpwstr>
  </property>
  <property fmtid="{D5CDD505-2E9C-101B-9397-08002B2CF9AE}" pid="3" name="TemplateCompany">
    <vt:lpwstr>IFX</vt:lpwstr>
  </property>
  <property fmtid="{D5CDD505-2E9C-101B-9397-08002B2CF9AE}" pid="4" name="Owner">
    <vt:lpwstr/>
  </property>
  <property fmtid="{D5CDD505-2E9C-101B-9397-08002B2CF9AE}" pid="5" name="DocumentID">
    <vt:lpwstr/>
  </property>
  <property fmtid="{D5CDD505-2E9C-101B-9397-08002B2CF9AE}" pid="6" name="DocumentVersion">
    <vt:lpwstr/>
  </property>
  <property fmtid="{D5CDD505-2E9C-101B-9397-08002B2CF9AE}" pid="7" name="ConfidentialityMarking">
    <vt:lpwstr>no marking</vt:lpwstr>
  </property>
  <property fmtid="{D5CDD505-2E9C-101B-9397-08002B2CF9AE}" pid="8" name="AdditionalMarking">
    <vt:lpwstr/>
  </property>
  <property fmtid="{D5CDD505-2E9C-101B-9397-08002B2CF9AE}" pid="9" name="Proprietary">
    <vt:lpwstr/>
  </property>
</Properties>
</file>